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1.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2.xml" ContentType="application/vnd.openxmlformats-officedocument.theme+xml"/>
  <Override PartName="/ppt/slideLayouts/slideLayout127.xml" ContentType="application/vnd.openxmlformats-officedocument.presentationml.slideLayout+xml"/>
  <Override PartName="/ppt/theme/theme13.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4.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5.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6.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7.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8.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9.xml" ContentType="application/vnd.openxmlformats-officedocument.theme+xml"/>
  <Override PartName="/ppt/slideLayouts/slideLayout196.xml" ContentType="application/vnd.openxmlformats-officedocument.presentationml.slideLayout+xml"/>
  <Override PartName="/ppt/theme/theme20.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21.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22.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23.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4.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5.xml" ContentType="application/vnd.openxmlformats-officedocument.theme+xml"/>
  <Override PartName="/ppt/slideLayouts/slideLayout252.xml" ContentType="application/vnd.openxmlformats-officedocument.presentationml.slideLayout+xml"/>
  <Override PartName="/ppt/theme/theme26.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7.xml" ContentType="application/vnd.openxmlformats-officedocument.theme+xml"/>
  <Override PartName="/ppt/theme/theme2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heme/themeOverride1.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heme/themeOverride2.xml" ContentType="application/vnd.openxmlformats-officedocument.themeOverr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heme/themeOverride3.xml" ContentType="application/vnd.openxmlformats-officedocument.themeOverr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3" r:id="rId2"/>
    <p:sldMasterId id="2147483710" r:id="rId3"/>
    <p:sldMasterId id="2147483724" r:id="rId4"/>
    <p:sldMasterId id="2147483741" r:id="rId5"/>
    <p:sldMasterId id="2147483780" r:id="rId6"/>
    <p:sldMasterId id="2147483834" r:id="rId7"/>
    <p:sldMasterId id="2147483850" r:id="rId8"/>
    <p:sldMasterId id="2147483862" r:id="rId9"/>
    <p:sldMasterId id="2147483874" r:id="rId10"/>
    <p:sldMasterId id="2147483910" r:id="rId11"/>
    <p:sldMasterId id="2147483924" r:id="rId12"/>
    <p:sldMasterId id="2147483950" r:id="rId13"/>
    <p:sldMasterId id="2147484036" r:id="rId14"/>
    <p:sldMasterId id="2147484060" r:id="rId15"/>
    <p:sldMasterId id="2147484072" r:id="rId16"/>
    <p:sldMasterId id="2147484084" r:id="rId17"/>
    <p:sldMasterId id="2147484133" r:id="rId18"/>
    <p:sldMasterId id="2147484145" r:id="rId19"/>
    <p:sldMasterId id="2147484183" r:id="rId20"/>
    <p:sldMasterId id="2147484199" r:id="rId21"/>
    <p:sldMasterId id="2147484211" r:id="rId22"/>
    <p:sldMasterId id="2147484223" r:id="rId23"/>
    <p:sldMasterId id="2147484235" r:id="rId24"/>
    <p:sldMasterId id="2147484247" r:id="rId25"/>
    <p:sldMasterId id="2147484259" r:id="rId26"/>
    <p:sldMasterId id="2147484261" r:id="rId27"/>
  </p:sldMasterIdLst>
  <p:notesMasterIdLst>
    <p:notesMasterId r:id="rId157"/>
  </p:notesMasterIdLst>
  <p:sldIdLst>
    <p:sldId id="435" r:id="rId28"/>
    <p:sldId id="1149" r:id="rId29"/>
    <p:sldId id="460" r:id="rId30"/>
    <p:sldId id="461" r:id="rId31"/>
    <p:sldId id="468" r:id="rId32"/>
    <p:sldId id="432" r:id="rId33"/>
    <p:sldId id="1148" r:id="rId34"/>
    <p:sldId id="1146" r:id="rId35"/>
    <p:sldId id="1144" r:id="rId36"/>
    <p:sldId id="1150" r:id="rId37"/>
    <p:sldId id="2767" r:id="rId38"/>
    <p:sldId id="1159" r:id="rId39"/>
    <p:sldId id="1145" r:id="rId40"/>
    <p:sldId id="1154" r:id="rId41"/>
    <p:sldId id="436" r:id="rId42"/>
    <p:sldId id="1203" r:id="rId43"/>
    <p:sldId id="434" r:id="rId44"/>
    <p:sldId id="2482" r:id="rId45"/>
    <p:sldId id="492" r:id="rId46"/>
    <p:sldId id="2448" r:id="rId47"/>
    <p:sldId id="325" r:id="rId48"/>
    <p:sldId id="991" r:id="rId49"/>
    <p:sldId id="2443" r:id="rId50"/>
    <p:sldId id="530" r:id="rId51"/>
    <p:sldId id="2427" r:id="rId52"/>
    <p:sldId id="2428" r:id="rId53"/>
    <p:sldId id="1166" r:id="rId54"/>
    <p:sldId id="1167" r:id="rId55"/>
    <p:sldId id="1168" r:id="rId56"/>
    <p:sldId id="2439" r:id="rId57"/>
    <p:sldId id="2440" r:id="rId58"/>
    <p:sldId id="2447" r:id="rId59"/>
    <p:sldId id="2773" r:id="rId60"/>
    <p:sldId id="489" r:id="rId61"/>
    <p:sldId id="272" r:id="rId62"/>
    <p:sldId id="2458" r:id="rId63"/>
    <p:sldId id="375" r:id="rId64"/>
    <p:sldId id="445" r:id="rId65"/>
    <p:sldId id="428" r:id="rId66"/>
    <p:sldId id="2774" r:id="rId67"/>
    <p:sldId id="1201" r:id="rId68"/>
    <p:sldId id="1202" r:id="rId69"/>
    <p:sldId id="513" r:id="rId70"/>
    <p:sldId id="1155" r:id="rId71"/>
    <p:sldId id="495" r:id="rId72"/>
    <p:sldId id="503" r:id="rId73"/>
    <p:sldId id="505" r:id="rId74"/>
    <p:sldId id="504" r:id="rId75"/>
    <p:sldId id="498" r:id="rId76"/>
    <p:sldId id="429" r:id="rId77"/>
    <p:sldId id="1151" r:id="rId78"/>
    <p:sldId id="502" r:id="rId79"/>
    <p:sldId id="500" r:id="rId80"/>
    <p:sldId id="494" r:id="rId81"/>
    <p:sldId id="442" r:id="rId82"/>
    <p:sldId id="522" r:id="rId83"/>
    <p:sldId id="1152" r:id="rId84"/>
    <p:sldId id="414" r:id="rId85"/>
    <p:sldId id="430" r:id="rId86"/>
    <p:sldId id="523" r:id="rId87"/>
    <p:sldId id="1153" r:id="rId88"/>
    <p:sldId id="2469" r:id="rId89"/>
    <p:sldId id="2752" r:id="rId90"/>
    <p:sldId id="2747" r:id="rId91"/>
    <p:sldId id="1728" r:id="rId92"/>
    <p:sldId id="2746" r:id="rId93"/>
    <p:sldId id="2772" r:id="rId94"/>
    <p:sldId id="2770" r:id="rId95"/>
    <p:sldId id="2771" r:id="rId96"/>
    <p:sldId id="2459" r:id="rId97"/>
    <p:sldId id="2456" r:id="rId98"/>
    <p:sldId id="376" r:id="rId99"/>
    <p:sldId id="1157" r:id="rId100"/>
    <p:sldId id="2457" r:id="rId101"/>
    <p:sldId id="2753" r:id="rId102"/>
    <p:sldId id="2754" r:id="rId103"/>
    <p:sldId id="308" r:id="rId104"/>
    <p:sldId id="309" r:id="rId105"/>
    <p:sldId id="307" r:id="rId106"/>
    <p:sldId id="493" r:id="rId107"/>
    <p:sldId id="373" r:id="rId108"/>
    <p:sldId id="312" r:id="rId109"/>
    <p:sldId id="2748" r:id="rId110"/>
    <p:sldId id="277" r:id="rId111"/>
    <p:sldId id="370" r:id="rId112"/>
    <p:sldId id="2749" r:id="rId113"/>
    <p:sldId id="316" r:id="rId114"/>
    <p:sldId id="317" r:id="rId115"/>
    <p:sldId id="318" r:id="rId116"/>
    <p:sldId id="321" r:id="rId117"/>
    <p:sldId id="322" r:id="rId118"/>
    <p:sldId id="323" r:id="rId119"/>
    <p:sldId id="324" r:id="rId120"/>
    <p:sldId id="367" r:id="rId121"/>
    <p:sldId id="368" r:id="rId122"/>
    <p:sldId id="327" r:id="rId123"/>
    <p:sldId id="329" r:id="rId124"/>
    <p:sldId id="2750" r:id="rId125"/>
    <p:sldId id="2751" r:id="rId126"/>
    <p:sldId id="2769" r:id="rId127"/>
    <p:sldId id="2460" r:id="rId128"/>
    <p:sldId id="2461" r:id="rId129"/>
    <p:sldId id="2462" r:id="rId130"/>
    <p:sldId id="377" r:id="rId131"/>
    <p:sldId id="1158" r:id="rId132"/>
    <p:sldId id="2463" r:id="rId133"/>
    <p:sldId id="2755" r:id="rId134"/>
    <p:sldId id="2757" r:id="rId135"/>
    <p:sldId id="2759" r:id="rId136"/>
    <p:sldId id="2775" r:id="rId137"/>
    <p:sldId id="2760" r:id="rId138"/>
    <p:sldId id="2761" r:id="rId139"/>
    <p:sldId id="2758" r:id="rId140"/>
    <p:sldId id="2478" r:id="rId141"/>
    <p:sldId id="2704" r:id="rId142"/>
    <p:sldId id="2762" r:id="rId143"/>
    <p:sldId id="2768" r:id="rId144"/>
    <p:sldId id="2464" r:id="rId145"/>
    <p:sldId id="2451" r:id="rId146"/>
    <p:sldId id="2465" r:id="rId147"/>
    <p:sldId id="2466" r:id="rId148"/>
    <p:sldId id="2467" r:id="rId149"/>
    <p:sldId id="444" r:id="rId150"/>
    <p:sldId id="415" r:id="rId151"/>
    <p:sldId id="524" r:id="rId152"/>
    <p:sldId id="497" r:id="rId153"/>
    <p:sldId id="1156" r:id="rId154"/>
    <p:sldId id="1142" r:id="rId155"/>
    <p:sldId id="1143" r:id="rId1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rmon" id="{3BAF61DE-57DB-3145-BA73-1C918CA246BA}">
          <p14:sldIdLst>
            <p14:sldId id="435"/>
            <p14:sldId id="1149"/>
            <p14:sldId id="460"/>
            <p14:sldId id="461"/>
            <p14:sldId id="468"/>
            <p14:sldId id="432"/>
            <p14:sldId id="1148"/>
            <p14:sldId id="1146"/>
            <p14:sldId id="1144"/>
            <p14:sldId id="1150"/>
            <p14:sldId id="2767"/>
            <p14:sldId id="1159"/>
            <p14:sldId id="1145"/>
            <p14:sldId id="1154"/>
            <p14:sldId id="436"/>
            <p14:sldId id="1203"/>
            <p14:sldId id="434"/>
            <p14:sldId id="2482"/>
            <p14:sldId id="492"/>
            <p14:sldId id="2448"/>
            <p14:sldId id="325"/>
            <p14:sldId id="991"/>
            <p14:sldId id="2443"/>
            <p14:sldId id="530"/>
            <p14:sldId id="2427"/>
            <p14:sldId id="2428"/>
            <p14:sldId id="1166"/>
            <p14:sldId id="1167"/>
            <p14:sldId id="1168"/>
            <p14:sldId id="2439"/>
            <p14:sldId id="2440"/>
            <p14:sldId id="2447"/>
            <p14:sldId id="2773"/>
            <p14:sldId id="489"/>
            <p14:sldId id="272"/>
            <p14:sldId id="2458"/>
          </p14:sldIdLst>
        </p14:section>
        <p14:section name="Chapters" id="{936E5696-F592-514E-B041-C621A56AD826}">
          <p14:sldIdLst>
            <p14:sldId id="375"/>
            <p14:sldId id="445"/>
            <p14:sldId id="428"/>
            <p14:sldId id="2774"/>
            <p14:sldId id="1201"/>
            <p14:sldId id="1202"/>
            <p14:sldId id="513"/>
            <p14:sldId id="1155"/>
            <p14:sldId id="495"/>
            <p14:sldId id="503"/>
            <p14:sldId id="505"/>
            <p14:sldId id="504"/>
            <p14:sldId id="498"/>
            <p14:sldId id="429"/>
            <p14:sldId id="1151"/>
            <p14:sldId id="502"/>
            <p14:sldId id="500"/>
            <p14:sldId id="494"/>
            <p14:sldId id="442"/>
            <p14:sldId id="522"/>
            <p14:sldId id="1152"/>
            <p14:sldId id="414"/>
            <p14:sldId id="430"/>
            <p14:sldId id="523"/>
            <p14:sldId id="1153"/>
            <p14:sldId id="2469"/>
            <p14:sldId id="2752"/>
            <p14:sldId id="2747"/>
            <p14:sldId id="1728"/>
            <p14:sldId id="2746"/>
            <p14:sldId id="2772"/>
            <p14:sldId id="2770"/>
            <p14:sldId id="2771"/>
            <p14:sldId id="2459"/>
            <p14:sldId id="2456"/>
            <p14:sldId id="376"/>
            <p14:sldId id="1157"/>
            <p14:sldId id="2457"/>
            <p14:sldId id="2753"/>
            <p14:sldId id="2754"/>
            <p14:sldId id="308"/>
            <p14:sldId id="309"/>
            <p14:sldId id="307"/>
            <p14:sldId id="493"/>
            <p14:sldId id="373"/>
            <p14:sldId id="312"/>
            <p14:sldId id="2748"/>
            <p14:sldId id="277"/>
            <p14:sldId id="370"/>
            <p14:sldId id="2749"/>
            <p14:sldId id="316"/>
            <p14:sldId id="317"/>
            <p14:sldId id="318"/>
            <p14:sldId id="321"/>
            <p14:sldId id="322"/>
            <p14:sldId id="323"/>
            <p14:sldId id="324"/>
            <p14:sldId id="367"/>
            <p14:sldId id="368"/>
            <p14:sldId id="327"/>
            <p14:sldId id="329"/>
            <p14:sldId id="2750"/>
            <p14:sldId id="2751"/>
            <p14:sldId id="2769"/>
            <p14:sldId id="2460"/>
            <p14:sldId id="2461"/>
            <p14:sldId id="2462"/>
            <p14:sldId id="377"/>
            <p14:sldId id="1158"/>
            <p14:sldId id="2463"/>
            <p14:sldId id="2755"/>
            <p14:sldId id="2757"/>
            <p14:sldId id="2759"/>
            <p14:sldId id="2775"/>
            <p14:sldId id="2760"/>
            <p14:sldId id="2761"/>
            <p14:sldId id="2758"/>
            <p14:sldId id="2478"/>
            <p14:sldId id="2704"/>
            <p14:sldId id="2762"/>
            <p14:sldId id="2768"/>
          </p14:sldIdLst>
        </p14:section>
        <p14:section name="Conclusion" id="{0755DAE2-099D-124A-A196-819D31A968B5}">
          <p14:sldIdLst>
            <p14:sldId id="2464"/>
            <p14:sldId id="2451"/>
            <p14:sldId id="2465"/>
            <p14:sldId id="2466"/>
            <p14:sldId id="2467"/>
            <p14:sldId id="444"/>
            <p14:sldId id="415"/>
            <p14:sldId id="524"/>
            <p14:sldId id="497"/>
            <p14:sldId id="1156"/>
            <p14:sldId id="1142"/>
            <p14:sldId id="114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C6B6C"/>
    <a:srgbClr val="7E2241"/>
    <a:srgbClr val="7C204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015" autoAdjust="0"/>
    <p:restoredTop sz="69092" autoAdjust="0"/>
  </p:normalViewPr>
  <p:slideViewPr>
    <p:cSldViewPr snapToGrid="0" snapToObjects="1">
      <p:cViewPr varScale="1">
        <p:scale>
          <a:sx n="87" d="100"/>
          <a:sy n="87" d="100"/>
        </p:scale>
        <p:origin x="192" y="512"/>
      </p:cViewPr>
      <p:guideLst>
        <p:guide orient="horz" pos="2160"/>
        <p:guide pos="2880"/>
      </p:guideLst>
    </p:cSldViewPr>
  </p:slideViewPr>
  <p:outlineViewPr>
    <p:cViewPr>
      <p:scale>
        <a:sx n="33" d="100"/>
        <a:sy n="33" d="100"/>
      </p:scale>
      <p:origin x="0" y="4728"/>
    </p:cViewPr>
  </p:outlineViewPr>
  <p:notesTextViewPr>
    <p:cViewPr>
      <p:scale>
        <a:sx n="100" d="100"/>
        <a:sy n="100" d="100"/>
      </p:scale>
      <p:origin x="0" y="0"/>
    </p:cViewPr>
  </p:notesTextViewPr>
  <p:sorterViewPr>
    <p:cViewPr varScale="1">
      <p:scale>
        <a:sx n="70" d="100"/>
        <a:sy n="70" d="100"/>
      </p:scale>
      <p:origin x="0" y="0"/>
    </p:cViewPr>
  </p:sorterViewPr>
  <p:notesViewPr>
    <p:cSldViewPr snapToGrid="0" snapToObjects="1">
      <p:cViewPr varScale="1">
        <p:scale>
          <a:sx n="116" d="100"/>
          <a:sy n="116" d="100"/>
        </p:scale>
        <p:origin x="920" y="20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0.xml"/><Relationship Id="rId21" Type="http://schemas.openxmlformats.org/officeDocument/2006/relationships/slideMaster" Target="slideMasters/slideMaster21.xml"/><Relationship Id="rId42" Type="http://schemas.openxmlformats.org/officeDocument/2006/relationships/slide" Target="slides/slide15.xml"/><Relationship Id="rId63" Type="http://schemas.openxmlformats.org/officeDocument/2006/relationships/slide" Target="slides/slide36.xml"/><Relationship Id="rId84" Type="http://schemas.openxmlformats.org/officeDocument/2006/relationships/slide" Target="slides/slide57.xml"/><Relationship Id="rId138" Type="http://schemas.openxmlformats.org/officeDocument/2006/relationships/slide" Target="slides/slide111.xml"/><Relationship Id="rId159" Type="http://schemas.openxmlformats.org/officeDocument/2006/relationships/viewProps" Target="viewProps.xml"/><Relationship Id="rId107" Type="http://schemas.openxmlformats.org/officeDocument/2006/relationships/slide" Target="slides/slide80.xml"/><Relationship Id="rId11" Type="http://schemas.openxmlformats.org/officeDocument/2006/relationships/slideMaster" Target="slideMasters/slideMaster11.xml"/><Relationship Id="rId32" Type="http://schemas.openxmlformats.org/officeDocument/2006/relationships/slide" Target="slides/slide5.xml"/><Relationship Id="rId53" Type="http://schemas.openxmlformats.org/officeDocument/2006/relationships/slide" Target="slides/slide26.xml"/><Relationship Id="rId74" Type="http://schemas.openxmlformats.org/officeDocument/2006/relationships/slide" Target="slides/slide47.xml"/><Relationship Id="rId128" Type="http://schemas.openxmlformats.org/officeDocument/2006/relationships/slide" Target="slides/slide101.xml"/><Relationship Id="rId149" Type="http://schemas.openxmlformats.org/officeDocument/2006/relationships/slide" Target="slides/slide122.xml"/><Relationship Id="rId5" Type="http://schemas.openxmlformats.org/officeDocument/2006/relationships/slideMaster" Target="slideMasters/slideMaster5.xml"/><Relationship Id="rId95" Type="http://schemas.openxmlformats.org/officeDocument/2006/relationships/slide" Target="slides/slide68.xml"/><Relationship Id="rId160" Type="http://schemas.openxmlformats.org/officeDocument/2006/relationships/theme" Target="theme/theme1.xml"/><Relationship Id="rId22" Type="http://schemas.openxmlformats.org/officeDocument/2006/relationships/slideMaster" Target="slideMasters/slideMaster22.xml"/><Relationship Id="rId43" Type="http://schemas.openxmlformats.org/officeDocument/2006/relationships/slide" Target="slides/slide16.xml"/><Relationship Id="rId64" Type="http://schemas.openxmlformats.org/officeDocument/2006/relationships/slide" Target="slides/slide37.xml"/><Relationship Id="rId118" Type="http://schemas.openxmlformats.org/officeDocument/2006/relationships/slide" Target="slides/slide91.xml"/><Relationship Id="rId139" Type="http://schemas.openxmlformats.org/officeDocument/2006/relationships/slide" Target="slides/slide112.xml"/><Relationship Id="rId85" Type="http://schemas.openxmlformats.org/officeDocument/2006/relationships/slide" Target="slides/slide58.xml"/><Relationship Id="rId150" Type="http://schemas.openxmlformats.org/officeDocument/2006/relationships/slide" Target="slides/slide12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6.xml"/><Relationship Id="rId38" Type="http://schemas.openxmlformats.org/officeDocument/2006/relationships/slide" Target="slides/slide11.xml"/><Relationship Id="rId59" Type="http://schemas.openxmlformats.org/officeDocument/2006/relationships/slide" Target="slides/slide32.xml"/><Relationship Id="rId103" Type="http://schemas.openxmlformats.org/officeDocument/2006/relationships/slide" Target="slides/slide76.xml"/><Relationship Id="rId108" Type="http://schemas.openxmlformats.org/officeDocument/2006/relationships/slide" Target="slides/slide81.xml"/><Relationship Id="rId124" Type="http://schemas.openxmlformats.org/officeDocument/2006/relationships/slide" Target="slides/slide97.xml"/><Relationship Id="rId129" Type="http://schemas.openxmlformats.org/officeDocument/2006/relationships/slide" Target="slides/slide102.xml"/><Relationship Id="rId54" Type="http://schemas.openxmlformats.org/officeDocument/2006/relationships/slide" Target="slides/slide27.xml"/><Relationship Id="rId70" Type="http://schemas.openxmlformats.org/officeDocument/2006/relationships/slide" Target="slides/slide43.xml"/><Relationship Id="rId75" Type="http://schemas.openxmlformats.org/officeDocument/2006/relationships/slide" Target="slides/slide48.xml"/><Relationship Id="rId91" Type="http://schemas.openxmlformats.org/officeDocument/2006/relationships/slide" Target="slides/slide64.xml"/><Relationship Id="rId96" Type="http://schemas.openxmlformats.org/officeDocument/2006/relationships/slide" Target="slides/slide69.xml"/><Relationship Id="rId140" Type="http://schemas.openxmlformats.org/officeDocument/2006/relationships/slide" Target="slides/slide113.xml"/><Relationship Id="rId145" Type="http://schemas.openxmlformats.org/officeDocument/2006/relationships/slide" Target="slides/slide118.xml"/><Relationship Id="rId16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1.xml"/><Relationship Id="rId49" Type="http://schemas.openxmlformats.org/officeDocument/2006/relationships/slide" Target="slides/slide22.xml"/><Relationship Id="rId114" Type="http://schemas.openxmlformats.org/officeDocument/2006/relationships/slide" Target="slides/slide87.xml"/><Relationship Id="rId119" Type="http://schemas.openxmlformats.org/officeDocument/2006/relationships/slide" Target="slides/slide92.xml"/><Relationship Id="rId44" Type="http://schemas.openxmlformats.org/officeDocument/2006/relationships/slide" Target="slides/slide17.xml"/><Relationship Id="rId60" Type="http://schemas.openxmlformats.org/officeDocument/2006/relationships/slide" Target="slides/slide33.xml"/><Relationship Id="rId65" Type="http://schemas.openxmlformats.org/officeDocument/2006/relationships/slide" Target="slides/slide38.xml"/><Relationship Id="rId81" Type="http://schemas.openxmlformats.org/officeDocument/2006/relationships/slide" Target="slides/slide54.xml"/><Relationship Id="rId86" Type="http://schemas.openxmlformats.org/officeDocument/2006/relationships/slide" Target="slides/slide59.xml"/><Relationship Id="rId130" Type="http://schemas.openxmlformats.org/officeDocument/2006/relationships/slide" Target="slides/slide103.xml"/><Relationship Id="rId135" Type="http://schemas.openxmlformats.org/officeDocument/2006/relationships/slide" Target="slides/slide108.xml"/><Relationship Id="rId151" Type="http://schemas.openxmlformats.org/officeDocument/2006/relationships/slide" Target="slides/slide124.xml"/><Relationship Id="rId156" Type="http://schemas.openxmlformats.org/officeDocument/2006/relationships/slide" Target="slides/slide12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2.xml"/><Relationship Id="rId109" Type="http://schemas.openxmlformats.org/officeDocument/2006/relationships/slide" Target="slides/slide82.xml"/><Relationship Id="rId34" Type="http://schemas.openxmlformats.org/officeDocument/2006/relationships/slide" Target="slides/slide7.xml"/><Relationship Id="rId50" Type="http://schemas.openxmlformats.org/officeDocument/2006/relationships/slide" Target="slides/slide23.xml"/><Relationship Id="rId55" Type="http://schemas.openxmlformats.org/officeDocument/2006/relationships/slide" Target="slides/slide28.xml"/><Relationship Id="rId76" Type="http://schemas.openxmlformats.org/officeDocument/2006/relationships/slide" Target="slides/slide49.xml"/><Relationship Id="rId97" Type="http://schemas.openxmlformats.org/officeDocument/2006/relationships/slide" Target="slides/slide70.xml"/><Relationship Id="rId104" Type="http://schemas.openxmlformats.org/officeDocument/2006/relationships/slide" Target="slides/slide77.xml"/><Relationship Id="rId120" Type="http://schemas.openxmlformats.org/officeDocument/2006/relationships/slide" Target="slides/slide93.xml"/><Relationship Id="rId125" Type="http://schemas.openxmlformats.org/officeDocument/2006/relationships/slide" Target="slides/slide98.xml"/><Relationship Id="rId141" Type="http://schemas.openxmlformats.org/officeDocument/2006/relationships/slide" Target="slides/slide114.xml"/><Relationship Id="rId146" Type="http://schemas.openxmlformats.org/officeDocument/2006/relationships/slide" Target="slides/slide119.xml"/><Relationship Id="rId7" Type="http://schemas.openxmlformats.org/officeDocument/2006/relationships/slideMaster" Target="slideMasters/slideMaster7.xml"/><Relationship Id="rId71" Type="http://schemas.openxmlformats.org/officeDocument/2006/relationships/slide" Target="slides/slide44.xml"/><Relationship Id="rId92"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xml"/><Relationship Id="rId24" Type="http://schemas.openxmlformats.org/officeDocument/2006/relationships/slideMaster" Target="slideMasters/slideMaster24.xml"/><Relationship Id="rId40" Type="http://schemas.openxmlformats.org/officeDocument/2006/relationships/slide" Target="slides/slide13.xml"/><Relationship Id="rId45" Type="http://schemas.openxmlformats.org/officeDocument/2006/relationships/slide" Target="slides/slide18.xml"/><Relationship Id="rId66" Type="http://schemas.openxmlformats.org/officeDocument/2006/relationships/slide" Target="slides/slide39.xml"/><Relationship Id="rId87" Type="http://schemas.openxmlformats.org/officeDocument/2006/relationships/slide" Target="slides/slide60.xml"/><Relationship Id="rId110" Type="http://schemas.openxmlformats.org/officeDocument/2006/relationships/slide" Target="slides/slide83.xml"/><Relationship Id="rId115" Type="http://schemas.openxmlformats.org/officeDocument/2006/relationships/slide" Target="slides/slide88.xml"/><Relationship Id="rId131" Type="http://schemas.openxmlformats.org/officeDocument/2006/relationships/slide" Target="slides/slide104.xml"/><Relationship Id="rId136" Type="http://schemas.openxmlformats.org/officeDocument/2006/relationships/slide" Target="slides/slide109.xml"/><Relationship Id="rId157" Type="http://schemas.openxmlformats.org/officeDocument/2006/relationships/notesMaster" Target="notesMasters/notesMaster1.xml"/><Relationship Id="rId61" Type="http://schemas.openxmlformats.org/officeDocument/2006/relationships/slide" Target="slides/slide34.xml"/><Relationship Id="rId82" Type="http://schemas.openxmlformats.org/officeDocument/2006/relationships/slide" Target="slides/slide55.xml"/><Relationship Id="rId152" Type="http://schemas.openxmlformats.org/officeDocument/2006/relationships/slide" Target="slides/slide12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3.xml"/><Relationship Id="rId35" Type="http://schemas.openxmlformats.org/officeDocument/2006/relationships/slide" Target="slides/slide8.xml"/><Relationship Id="rId56" Type="http://schemas.openxmlformats.org/officeDocument/2006/relationships/slide" Target="slides/slide29.xml"/><Relationship Id="rId77" Type="http://schemas.openxmlformats.org/officeDocument/2006/relationships/slide" Target="slides/slide50.xml"/><Relationship Id="rId100" Type="http://schemas.openxmlformats.org/officeDocument/2006/relationships/slide" Target="slides/slide73.xml"/><Relationship Id="rId105" Type="http://schemas.openxmlformats.org/officeDocument/2006/relationships/slide" Target="slides/slide78.xml"/><Relationship Id="rId126" Type="http://schemas.openxmlformats.org/officeDocument/2006/relationships/slide" Target="slides/slide99.xml"/><Relationship Id="rId147" Type="http://schemas.openxmlformats.org/officeDocument/2006/relationships/slide" Target="slides/slide120.xml"/><Relationship Id="rId8" Type="http://schemas.openxmlformats.org/officeDocument/2006/relationships/slideMaster" Target="slideMasters/slideMaster8.xml"/><Relationship Id="rId51" Type="http://schemas.openxmlformats.org/officeDocument/2006/relationships/slide" Target="slides/slide24.xml"/><Relationship Id="rId72" Type="http://schemas.openxmlformats.org/officeDocument/2006/relationships/slide" Target="slides/slide45.xml"/><Relationship Id="rId93" Type="http://schemas.openxmlformats.org/officeDocument/2006/relationships/slide" Target="slides/slide66.xml"/><Relationship Id="rId98" Type="http://schemas.openxmlformats.org/officeDocument/2006/relationships/slide" Target="slides/slide71.xml"/><Relationship Id="rId121" Type="http://schemas.openxmlformats.org/officeDocument/2006/relationships/slide" Target="slides/slide94.xml"/><Relationship Id="rId142" Type="http://schemas.openxmlformats.org/officeDocument/2006/relationships/slide" Target="slides/slide115.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9.xml"/><Relationship Id="rId67" Type="http://schemas.openxmlformats.org/officeDocument/2006/relationships/slide" Target="slides/slide40.xml"/><Relationship Id="rId116" Type="http://schemas.openxmlformats.org/officeDocument/2006/relationships/slide" Target="slides/slide89.xml"/><Relationship Id="rId137" Type="http://schemas.openxmlformats.org/officeDocument/2006/relationships/slide" Target="slides/slide110.xml"/><Relationship Id="rId158"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 Target="slides/slide14.xml"/><Relationship Id="rId62" Type="http://schemas.openxmlformats.org/officeDocument/2006/relationships/slide" Target="slides/slide35.xml"/><Relationship Id="rId83" Type="http://schemas.openxmlformats.org/officeDocument/2006/relationships/slide" Target="slides/slide56.xml"/><Relationship Id="rId88" Type="http://schemas.openxmlformats.org/officeDocument/2006/relationships/slide" Target="slides/slide61.xml"/><Relationship Id="rId111" Type="http://schemas.openxmlformats.org/officeDocument/2006/relationships/slide" Target="slides/slide84.xml"/><Relationship Id="rId132" Type="http://schemas.openxmlformats.org/officeDocument/2006/relationships/slide" Target="slides/slide105.xml"/><Relationship Id="rId153" Type="http://schemas.openxmlformats.org/officeDocument/2006/relationships/slide" Target="slides/slide126.xml"/><Relationship Id="rId15" Type="http://schemas.openxmlformats.org/officeDocument/2006/relationships/slideMaster" Target="slideMasters/slideMaster15.xml"/><Relationship Id="rId36" Type="http://schemas.openxmlformats.org/officeDocument/2006/relationships/slide" Target="slides/slide9.xml"/><Relationship Id="rId57" Type="http://schemas.openxmlformats.org/officeDocument/2006/relationships/slide" Target="slides/slide30.xml"/><Relationship Id="rId106" Type="http://schemas.openxmlformats.org/officeDocument/2006/relationships/slide" Target="slides/slide79.xml"/><Relationship Id="rId127" Type="http://schemas.openxmlformats.org/officeDocument/2006/relationships/slide" Target="slides/slide100.xml"/><Relationship Id="rId10" Type="http://schemas.openxmlformats.org/officeDocument/2006/relationships/slideMaster" Target="slideMasters/slideMaster10.xml"/><Relationship Id="rId31" Type="http://schemas.openxmlformats.org/officeDocument/2006/relationships/slide" Target="slides/slide4.xml"/><Relationship Id="rId52" Type="http://schemas.openxmlformats.org/officeDocument/2006/relationships/slide" Target="slides/slide25.xml"/><Relationship Id="rId73" Type="http://schemas.openxmlformats.org/officeDocument/2006/relationships/slide" Target="slides/slide46.xml"/><Relationship Id="rId78" Type="http://schemas.openxmlformats.org/officeDocument/2006/relationships/slide" Target="slides/slide51.xml"/><Relationship Id="rId94" Type="http://schemas.openxmlformats.org/officeDocument/2006/relationships/slide" Target="slides/slide67.xml"/><Relationship Id="rId99" Type="http://schemas.openxmlformats.org/officeDocument/2006/relationships/slide" Target="slides/slide72.xml"/><Relationship Id="rId101" Type="http://schemas.openxmlformats.org/officeDocument/2006/relationships/slide" Target="slides/slide74.xml"/><Relationship Id="rId122" Type="http://schemas.openxmlformats.org/officeDocument/2006/relationships/slide" Target="slides/slide95.xml"/><Relationship Id="rId143" Type="http://schemas.openxmlformats.org/officeDocument/2006/relationships/slide" Target="slides/slide116.xml"/><Relationship Id="rId148" Type="http://schemas.openxmlformats.org/officeDocument/2006/relationships/slide" Target="slides/slide12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20.xml"/><Relationship Id="rId68" Type="http://schemas.openxmlformats.org/officeDocument/2006/relationships/slide" Target="slides/slide41.xml"/><Relationship Id="rId89" Type="http://schemas.openxmlformats.org/officeDocument/2006/relationships/slide" Target="slides/slide62.xml"/><Relationship Id="rId112" Type="http://schemas.openxmlformats.org/officeDocument/2006/relationships/slide" Target="slides/slide85.xml"/><Relationship Id="rId133" Type="http://schemas.openxmlformats.org/officeDocument/2006/relationships/slide" Target="slides/slide106.xml"/><Relationship Id="rId154" Type="http://schemas.openxmlformats.org/officeDocument/2006/relationships/slide" Target="slides/slide127.xml"/><Relationship Id="rId16" Type="http://schemas.openxmlformats.org/officeDocument/2006/relationships/slideMaster" Target="slideMasters/slideMaster16.xml"/><Relationship Id="rId37" Type="http://schemas.openxmlformats.org/officeDocument/2006/relationships/slide" Target="slides/slide10.xml"/><Relationship Id="rId58" Type="http://schemas.openxmlformats.org/officeDocument/2006/relationships/slide" Target="slides/slide31.xml"/><Relationship Id="rId79" Type="http://schemas.openxmlformats.org/officeDocument/2006/relationships/slide" Target="slides/slide52.xml"/><Relationship Id="rId102" Type="http://schemas.openxmlformats.org/officeDocument/2006/relationships/slide" Target="slides/slide75.xml"/><Relationship Id="rId123" Type="http://schemas.openxmlformats.org/officeDocument/2006/relationships/slide" Target="slides/slide96.xml"/><Relationship Id="rId144" Type="http://schemas.openxmlformats.org/officeDocument/2006/relationships/slide" Target="slides/slide117.xml"/><Relationship Id="rId90" Type="http://schemas.openxmlformats.org/officeDocument/2006/relationships/slide" Target="slides/slide63.xml"/><Relationship Id="rId27" Type="http://schemas.openxmlformats.org/officeDocument/2006/relationships/slideMaster" Target="slideMasters/slideMaster27.xml"/><Relationship Id="rId48" Type="http://schemas.openxmlformats.org/officeDocument/2006/relationships/slide" Target="slides/slide21.xml"/><Relationship Id="rId69" Type="http://schemas.openxmlformats.org/officeDocument/2006/relationships/slide" Target="slides/slide42.xml"/><Relationship Id="rId113" Type="http://schemas.openxmlformats.org/officeDocument/2006/relationships/slide" Target="slides/slide86.xml"/><Relationship Id="rId134" Type="http://schemas.openxmlformats.org/officeDocument/2006/relationships/slide" Target="slides/slide107.xml"/><Relationship Id="rId80" Type="http://schemas.openxmlformats.org/officeDocument/2006/relationships/slide" Target="slides/slide53.xml"/><Relationship Id="rId155" Type="http://schemas.openxmlformats.org/officeDocument/2006/relationships/slide" Target="slides/slide1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1E13696-DA98-EA44-A2B3-3473D360A702}" type="datetimeFigureOut">
              <a:rPr lang="en-US" smtClean="0"/>
              <a:pPr/>
              <a:t>8/5/22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4AC12E6-DC19-F44F-9B59-D271A5E18C6C}" type="slidenum">
              <a:rPr lang="en-US" smtClean="0"/>
              <a:pPr/>
              <a:t>‹#›</a:t>
            </a:fld>
            <a:endParaRPr lang="en-US"/>
          </a:p>
        </p:txBody>
      </p:sp>
    </p:spTree>
    <p:extLst>
      <p:ext uri="{BB962C8B-B14F-4D97-AF65-F5344CB8AC3E}">
        <p14:creationId xmlns:p14="http://schemas.microsoft.com/office/powerpoint/2010/main" val="385737904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3" Type="http://schemas.openxmlformats.org/officeDocument/2006/relationships/hyperlink" Target="http://www.ship.edu" TargetMode="External"/><Relationship Id="rId2" Type="http://schemas.openxmlformats.org/officeDocument/2006/relationships/slide" Target="../slides/slide124.xml"/><Relationship Id="rId1" Type="http://schemas.openxmlformats.org/officeDocument/2006/relationships/notesMaster" Target="../notesMasters/notesMaster1.xml"/><Relationship Id="rId6" Type="http://schemas.openxmlformats.org/officeDocument/2006/relationships/hyperlink" Target="https://en.wikipedia.org/wiki/Chain_letter" TargetMode="External"/><Relationship Id="rId5" Type="http://schemas.openxmlformats.org/officeDocument/2006/relationships/hyperlink" Target="http://www.rd.com/" TargetMode="External"/><Relationship Id="rId4" Type="http://schemas.openxmlformats.org/officeDocument/2006/relationships/hyperlink" Target="http://stmarysmorris.com" TargetMode="External"/></Relationships>
</file>

<file path=ppt/notesSlides/_rels/notesSlide111.xml.rels><?xml version="1.0" encoding="UTF-8" standalone="yes"?>
<Relationships xmlns="http://schemas.openxmlformats.org/package/2006/relationships"><Relationship Id="rId3" Type="http://schemas.openxmlformats.org/officeDocument/2006/relationships/hyperlink" Target="http://mylifeyoga.com/2015/01/10/all-the-good-things/" TargetMode="External"/><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1382381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dirty="0">
                <a:cs typeface="ＭＳ Ｐゴシック" charset="0"/>
              </a:rPr>
              <a:t>How about “I am enough.”</a:t>
            </a:r>
          </a:p>
          <a:p>
            <a:r>
              <a:rPr lang="en-US" dirty="0">
                <a:cs typeface="ＭＳ Ｐゴシック" charset="0"/>
              </a:rPr>
              <a:t>Not to be outdone, another has modified it: “I am MORE THAN enough.”</a:t>
            </a:r>
          </a:p>
          <a:p>
            <a:r>
              <a:rPr lang="en-US" dirty="0">
                <a:cs typeface="ＭＳ Ｐゴシック" charset="0"/>
              </a:rPr>
              <a:t>Or I fill me mind with positive thoughts.</a:t>
            </a:r>
          </a:p>
        </p:txBody>
      </p:sp>
    </p:spTree>
    <p:extLst>
      <p:ext uri="{BB962C8B-B14F-4D97-AF65-F5344CB8AC3E}">
        <p14:creationId xmlns:p14="http://schemas.microsoft.com/office/powerpoint/2010/main" val="277653070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04406653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68515885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77218162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SG" dirty="0"/>
              <a:t>Hard-working Singapore weeds out lazy people. There is no unemployment insurance here that people can take advantage of, and there is no welfare program that can make people dependent. </a:t>
            </a:r>
          </a:p>
          <a:p>
            <a:r>
              <a:rPr lang="en-SG" dirty="0"/>
              <a:t>However, occasionally we still have people go from church to church to try to get money out of each congregation. Like other churches, we try to have a balanced view where we help people in need—but we also expect our people to work for a living. </a:t>
            </a:r>
          </a:p>
          <a:p>
            <a:r>
              <a:rPr lang="en-SG" dirty="0"/>
              <a:t>Would you say you are a disciplined person?</a:t>
            </a:r>
          </a:p>
          <a:p>
            <a:r>
              <a:rPr lang="en-SG" dirty="0"/>
              <a:t>Do you discipline your time? Or do you waste time?</a:t>
            </a:r>
          </a:p>
          <a:p>
            <a:r>
              <a:rPr lang="en-SG" dirty="0"/>
              <a:t>Do you serve others or spend most of your time on yourself?</a:t>
            </a:r>
          </a:p>
          <a:p>
            <a:r>
              <a:rPr lang="en-SG" dirty="0"/>
              <a:t>The general rule in this passage is Paul’s maxim: “Those unwilling to work will not get to eat” (3:10 NLT).</a:t>
            </a:r>
          </a:p>
          <a:p>
            <a:endParaRPr lang="en-US" dirty="0"/>
          </a:p>
        </p:txBody>
      </p:sp>
    </p:spTree>
    <p:extLst>
      <p:ext uri="{BB962C8B-B14F-4D97-AF65-F5344CB8AC3E}">
        <p14:creationId xmlns:p14="http://schemas.microsoft.com/office/powerpoint/2010/main" val="98876753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96179200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lvl="0"/>
            <a:r>
              <a:rPr lang="en-US" sz="1200" kern="1200" dirty="0">
                <a:solidFill>
                  <a:schemeClr val="tx1"/>
                </a:solidFill>
                <a:effectLst/>
                <a:latin typeface="+mn-lt"/>
                <a:ea typeface="+mn-ea"/>
                <a:cs typeface="+mn-cs"/>
              </a:rPr>
              <a:t>Restated: He is not incomplete or piecemeal in his ministry to us. </a:t>
            </a:r>
          </a:p>
          <a:p>
            <a:pPr lvl="0"/>
            <a:r>
              <a:rPr lang="en-US" sz="1200" kern="1200" dirty="0">
                <a:solidFill>
                  <a:schemeClr val="tx1"/>
                </a:solidFill>
                <a:effectLst/>
                <a:latin typeface="+mn-lt"/>
                <a:ea typeface="+mn-ea"/>
                <a:cs typeface="+mn-cs"/>
              </a:rPr>
              <a:t>• He touches the heart (emotionally), </a:t>
            </a:r>
          </a:p>
          <a:p>
            <a:pPr lvl="0"/>
            <a:r>
              <a:rPr lang="en-US" sz="1200" kern="1200" dirty="0">
                <a:solidFill>
                  <a:schemeClr val="tx1"/>
                </a:solidFill>
                <a:effectLst/>
                <a:latin typeface="+mn-lt"/>
                <a:ea typeface="+mn-ea"/>
                <a:cs typeface="+mn-cs"/>
              </a:rPr>
              <a:t>• the mind (theologically), </a:t>
            </a:r>
          </a:p>
          <a:p>
            <a:pPr lvl="0"/>
            <a:r>
              <a:rPr lang="en-US" sz="1200" kern="1200" dirty="0">
                <a:solidFill>
                  <a:schemeClr val="tx1"/>
                </a:solidFill>
                <a:effectLst/>
                <a:latin typeface="+mn-lt"/>
                <a:ea typeface="+mn-ea"/>
                <a:cs typeface="+mn-cs"/>
              </a:rPr>
              <a:t>• and the hands (practically).</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352477134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The Lord helps us not to lose heart so we will grow.]</a:t>
            </a:r>
            <a:r>
              <a:rPr lang="en-SG" dirty="0">
                <a:effectLst/>
              </a:rPr>
              <a:t> </a:t>
            </a:r>
            <a:endParaRPr lang="en-US" dirty="0"/>
          </a:p>
        </p:txBody>
      </p:sp>
    </p:spTree>
    <p:extLst>
      <p:ext uri="{BB962C8B-B14F-4D97-AF65-F5344CB8AC3E}">
        <p14:creationId xmlns:p14="http://schemas.microsoft.com/office/powerpoint/2010/main" val="18080982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Theology matters! The Lord corrects our misconceptions to give us firm footing.</a:t>
            </a:r>
            <a:r>
              <a:rPr lang="en-SG" dirty="0">
                <a:effectLst/>
              </a:rPr>
              <a:t> </a:t>
            </a:r>
            <a:endParaRPr lang="en-US" dirty="0"/>
          </a:p>
        </p:txBody>
      </p:sp>
    </p:spTree>
    <p:extLst>
      <p:ext uri="{BB962C8B-B14F-4D97-AF65-F5344CB8AC3E}">
        <p14:creationId xmlns:p14="http://schemas.microsoft.com/office/powerpoint/2010/main" val="113962703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The Lord helps us hold one another accountable so we will be reliable.</a:t>
            </a:r>
            <a:r>
              <a:rPr lang="en-SG" dirty="0">
                <a:effectLst/>
              </a:rPr>
              <a:t> </a:t>
            </a:r>
          </a:p>
          <a:p>
            <a:r>
              <a:rPr lang="en-SG" dirty="0">
                <a:effectLst/>
              </a:rPr>
              <a:t>• Rather than living an undisciplined life</a:t>
            </a:r>
          </a:p>
          <a:p>
            <a:r>
              <a:rPr lang="en-SG" dirty="0">
                <a:effectLst/>
              </a:rPr>
              <a:t>• Each of us has had to show discipline to learn certain skills such as playing an instrument</a:t>
            </a:r>
          </a:p>
          <a:p>
            <a:r>
              <a:rPr lang="en-SG" dirty="0">
                <a:effectLst/>
              </a:rPr>
              <a:t>• So we need that same type of discipline to know his Word</a:t>
            </a:r>
          </a:p>
          <a:p>
            <a:r>
              <a:rPr lang="en-SG" dirty="0">
                <a:effectLst/>
              </a:rPr>
              <a:t>• And to be a vital part of his church.</a:t>
            </a:r>
          </a:p>
        </p:txBody>
      </p:sp>
    </p:spTree>
    <p:extLst>
      <p:ext uri="{BB962C8B-B14F-4D97-AF65-F5344CB8AC3E}">
        <p14:creationId xmlns:p14="http://schemas.microsoft.com/office/powerpoint/2010/main" val="267538169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dirty="0"/>
              <a:t>So what can we take home from 2 Thessalonians today?</a:t>
            </a:r>
          </a:p>
          <a:p>
            <a:r>
              <a:rPr lang="en-SG" dirty="0"/>
              <a:t>How are you responding to God’s gentle affirmation during your difficulty?</a:t>
            </a:r>
          </a:p>
          <a:p>
            <a:r>
              <a:rPr lang="en-SG" dirty="0"/>
              <a:t>Are you becoming more mature through perseverance?</a:t>
            </a:r>
          </a:p>
          <a:p>
            <a:r>
              <a:rPr lang="en-SG" dirty="0"/>
              <a:t>Are you growing more stable by growing in truth?</a:t>
            </a:r>
          </a:p>
          <a:p>
            <a:r>
              <a:rPr lang="en-SG" dirty="0"/>
              <a:t>Are you increasing in discipline and responsibility?</a:t>
            </a:r>
          </a:p>
          <a:p>
            <a:r>
              <a:rPr lang="en-SG" dirty="0"/>
              <a:t>How do you affirm others in their tough times so that their trials will make them better instead of bitter?</a:t>
            </a:r>
          </a:p>
          <a:p>
            <a:endParaRPr lang="en-US" dirty="0"/>
          </a:p>
        </p:txBody>
      </p:sp>
    </p:spTree>
    <p:extLst>
      <p:ext uri="{BB962C8B-B14F-4D97-AF65-F5344CB8AC3E}">
        <p14:creationId xmlns:p14="http://schemas.microsoft.com/office/powerpoint/2010/main" val="1306340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95897897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SG" sz="1200" kern="1200">
                <a:solidFill>
                  <a:schemeClr val="tx1"/>
                </a:solidFill>
                <a:effectLst/>
                <a:latin typeface="+mn-lt"/>
                <a:ea typeface="+mn-ea"/>
                <a:cs typeface="+mn-cs"/>
              </a:rPr>
              <a:t>A Catholic nun named Sister Helen P. Mrosla relates this story about affirmation… </a:t>
            </a:r>
          </a:p>
          <a:p>
            <a:r>
              <a:rPr lang="en-SG" sz="1200" kern="1200">
                <a:solidFill>
                  <a:schemeClr val="tx1"/>
                </a:solidFill>
                <a:effectLst/>
                <a:latin typeface="+mn-lt"/>
                <a:ea typeface="+mn-ea"/>
                <a:cs typeface="+mn-cs"/>
              </a:rPr>
              <a:t> </a:t>
            </a:r>
          </a:p>
          <a:p>
            <a:r>
              <a:rPr lang="en-SG" sz="1200" kern="1200">
                <a:solidFill>
                  <a:schemeClr val="tx1"/>
                </a:solidFill>
                <a:effectLst/>
                <a:latin typeface="+mn-lt"/>
                <a:ea typeface="+mn-ea"/>
                <a:cs typeface="+mn-cs"/>
              </a:rPr>
              <a:t>He was in the first third grade class I taught at Saint Mary's School in Morris, Minn.  All 34 of my students were dear to me, but Mark Eklund was one in a million.  Very neat in appearance, but had that happy-to-be-alive attitude that made even his occasional mischievousness delightful. </a:t>
            </a:r>
          </a:p>
          <a:p>
            <a:endParaRPr lang="en-US"/>
          </a:p>
          <a:p>
            <a:r>
              <a:rPr lang="en-US"/>
              <a:t>___________</a:t>
            </a:r>
          </a:p>
          <a:p>
            <a:endParaRPr lang="en-US"/>
          </a:p>
          <a:p>
            <a:r>
              <a:rPr lang="en-US" b="1"/>
              <a:t>Nun</a:t>
            </a:r>
            <a:r>
              <a:rPr lang="mr-IN" b="1"/>
              <a:t>'</a:t>
            </a:r>
            <a:r>
              <a:rPr lang="en-US" b="1"/>
              <a:t>s Lesson is Still Viral Decades Later</a:t>
            </a:r>
          </a:p>
          <a:p>
            <a:r>
              <a:rPr lang="en-US"/>
              <a:t>This story originally appeared in </a:t>
            </a:r>
            <a:r>
              <a:rPr lang="en-US" i="1"/>
              <a:t>Proteus, A Journal of Ideas</a:t>
            </a:r>
            <a:r>
              <a:rPr lang="en-US"/>
              <a:t>, published by </a:t>
            </a:r>
            <a:r>
              <a:rPr lang="en-US">
                <a:hlinkClick r:id="rId3"/>
              </a:rPr>
              <a:t>Shippensburg University</a:t>
            </a:r>
            <a:r>
              <a:rPr lang="en-US"/>
              <a:t> in Pennsylvania. Printed twice a year, each edition of </a:t>
            </a:r>
            <a:r>
              <a:rPr lang="en-US" i="1"/>
              <a:t>Proteus</a:t>
            </a:r>
            <a:r>
              <a:rPr lang="en-US"/>
              <a:t> is devoted to a theme and all its aspects from a number of viewpoints.</a:t>
            </a:r>
          </a:p>
          <a:p>
            <a:r>
              <a:rPr lang="en-US"/>
              <a:t>In 1991, Sister Helen Mrosla, a former third-grade teacher at our </a:t>
            </a:r>
            <a:r>
              <a:rPr lang="en-US">
                <a:hlinkClick r:id="rId4"/>
              </a:rPr>
              <a:t>St. Mary</a:t>
            </a:r>
            <a:r>
              <a:rPr lang="mr-IN">
                <a:hlinkClick r:id="rId4"/>
              </a:rPr>
              <a:t>'</a:t>
            </a:r>
            <a:r>
              <a:rPr lang="en-US">
                <a:hlinkClick r:id="rId4"/>
              </a:rPr>
              <a:t>s School</a:t>
            </a:r>
            <a:r>
              <a:rPr lang="en-US"/>
              <a:t>, responded to the journal</a:t>
            </a:r>
            <a:r>
              <a:rPr lang="mr-IN"/>
              <a:t>'</a:t>
            </a:r>
            <a:r>
              <a:rPr lang="en-US"/>
              <a:t>s request for stories about education. She submitted the text below. Later that year, </a:t>
            </a:r>
            <a:r>
              <a:rPr lang="en-US" i="1">
                <a:hlinkClick r:id="rId5"/>
              </a:rPr>
              <a:t>Reader</a:t>
            </a:r>
            <a:r>
              <a:rPr lang="mr-IN" i="1">
                <a:hlinkClick r:id="rId5"/>
              </a:rPr>
              <a:t>'</a:t>
            </a:r>
            <a:r>
              <a:rPr lang="en-US" i="1">
                <a:hlinkClick r:id="rId5"/>
              </a:rPr>
              <a:t>s Digest</a:t>
            </a:r>
            <a:r>
              <a:rPr lang="en-US"/>
              <a:t> reprinted her submission. About a decade later, the story became a popular email </a:t>
            </a:r>
            <a:r>
              <a:rPr lang="en-US">
                <a:hlinkClick r:id="rId6"/>
              </a:rPr>
              <a:t>chain letter</a:t>
            </a:r>
            <a:r>
              <a:rPr lang="en-US"/>
              <a:t>, which tainted its authenticity. Chain letters are often understood to be hoaxes.</a:t>
            </a:r>
          </a:p>
          <a:p>
            <a:r>
              <a:rPr lang="en-US"/>
              <a:t>Today, however, this sweet letter has regained its authenticity and is used throughout the world to inspire educators and build students</a:t>
            </a:r>
            <a:r>
              <a:rPr lang="mr-IN"/>
              <a:t>'</a:t>
            </a:r>
            <a:r>
              <a:rPr lang="en-US"/>
              <a:t> self-esteem. It</a:t>
            </a:r>
            <a:r>
              <a:rPr lang="mr-IN"/>
              <a:t>'</a:t>
            </a:r>
            <a:r>
              <a:rPr lang="en-US"/>
              <a:t>s since been republished thousands of times over.</a:t>
            </a:r>
          </a:p>
          <a:p>
            <a:endParaRPr lang="en-US"/>
          </a:p>
          <a:p>
            <a:r>
              <a:rPr lang="en-US"/>
              <a:t>http://assumptionofmorris.org/site/about/ourviralnun/</a:t>
            </a:r>
          </a:p>
          <a:p>
            <a:r>
              <a:rPr lang="en-US"/>
              <a:t>Accessed 6 Nov 2016</a:t>
            </a:r>
          </a:p>
          <a:p>
            <a:endParaRPr lang="en-US"/>
          </a:p>
        </p:txBody>
      </p:sp>
    </p:spTree>
    <p:extLst>
      <p:ext uri="{BB962C8B-B14F-4D97-AF65-F5344CB8AC3E}">
        <p14:creationId xmlns:p14="http://schemas.microsoft.com/office/powerpoint/2010/main" val="23033233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Mark talked incessantly. I had to remind him again and again that talking without permission was not acceptable. What impressed me so much, though, was his sincere response every time I had to correct him for misbehaving: </a:t>
            </a:r>
            <a:r>
              <a:rPr lang="mr-IN"/>
              <a:t>"</a:t>
            </a:r>
            <a:r>
              <a:rPr lang="en-US"/>
              <a:t>Thank you for correcting me, Sister!</a:t>
            </a:r>
            <a:r>
              <a:rPr lang="mr-IN"/>
              <a:t>"</a:t>
            </a:r>
            <a:r>
              <a:rPr lang="en-US"/>
              <a:t> I didn</a:t>
            </a:r>
            <a:r>
              <a:rPr lang="mr-IN"/>
              <a:t>'</a:t>
            </a:r>
            <a:r>
              <a:rPr lang="en-US"/>
              <a:t>t know what to make of it at first, but before long I became accustomed to hearing it many times a day. </a:t>
            </a:r>
          </a:p>
          <a:p>
            <a:r>
              <a:rPr lang="en-US"/>
              <a:t>One morning my patience was growing thin when Mark talked once too often, and then I made a novice teacher</a:t>
            </a:r>
            <a:r>
              <a:rPr lang="mr-IN"/>
              <a:t>'</a:t>
            </a:r>
            <a:r>
              <a:rPr lang="en-US"/>
              <a:t>s mistake. I looked at him and said, </a:t>
            </a:r>
            <a:r>
              <a:rPr lang="mr-IN"/>
              <a:t>"</a:t>
            </a:r>
            <a:r>
              <a:rPr lang="en-US"/>
              <a:t>If you say one more word, I am going to tape your mouth shut!</a:t>
            </a:r>
            <a:r>
              <a:rPr lang="mr-IN"/>
              <a:t>"</a:t>
            </a:r>
            <a:r>
              <a:rPr lang="en-US"/>
              <a:t> </a:t>
            </a:r>
          </a:p>
          <a:p>
            <a:r>
              <a:rPr lang="en-US"/>
              <a:t>It wasn</a:t>
            </a:r>
            <a:r>
              <a:rPr lang="mr-IN"/>
              <a:t>'</a:t>
            </a:r>
            <a:r>
              <a:rPr lang="en-US"/>
              <a:t>t ten seconds later when Chuck blurted out, </a:t>
            </a:r>
            <a:r>
              <a:rPr lang="mr-IN"/>
              <a:t>"</a:t>
            </a:r>
            <a:r>
              <a:rPr lang="en-US"/>
              <a:t>Mark is talking again.</a:t>
            </a:r>
            <a:r>
              <a:rPr lang="mr-IN"/>
              <a:t>"</a:t>
            </a:r>
            <a:r>
              <a:rPr lang="en-US"/>
              <a:t> I hadn</a:t>
            </a:r>
            <a:r>
              <a:rPr lang="mr-IN"/>
              <a:t>'</a:t>
            </a:r>
            <a:r>
              <a:rPr lang="en-US"/>
              <a:t>t asked any of the students to help me watch Mark, but since I had stated the punishment in front of the class, I had to act on it. </a:t>
            </a:r>
          </a:p>
          <a:p>
            <a:endParaRPr lang="en-US"/>
          </a:p>
          <a:p>
            <a:r>
              <a:rPr lang="en-US"/>
              <a:t>• I remember the scene as if it had occurred this morning. I walked to my desk, very deliberately opened my drawer and took out a roll of masking tape. Without saying a word, I proceeded to Mark</a:t>
            </a:r>
            <a:r>
              <a:rPr lang="mr-IN"/>
              <a:t>'</a:t>
            </a:r>
            <a:r>
              <a:rPr lang="en-US"/>
              <a:t>s desk, tore off two pieces of tape and made a big X with them over his mouth. I then returned to the front of the room. As I glanced at Mark to see how he was doing, he winked at me. That did it! I started laughing. The class cheered as I walked back to Mark</a:t>
            </a:r>
            <a:r>
              <a:rPr lang="mr-IN"/>
              <a:t>'</a:t>
            </a:r>
            <a:r>
              <a:rPr lang="en-US"/>
              <a:t>s desk, removed the tape and shrugged my shoulders. His first words were, </a:t>
            </a:r>
            <a:r>
              <a:rPr lang="mr-IN"/>
              <a:t>"</a:t>
            </a:r>
            <a:r>
              <a:rPr lang="en-US"/>
              <a:t>Thank you for correcting me, Sister.</a:t>
            </a:r>
            <a:r>
              <a:rPr lang="mr-IN"/>
              <a:t>"</a:t>
            </a:r>
            <a:br>
              <a:rPr lang="en-US"/>
            </a:br>
            <a:br>
              <a:rPr lang="en-US"/>
            </a:br>
            <a:r>
              <a:rPr lang="en-US"/>
              <a:t>At the end of the year I was asked to teach junior high math. The years flew by, and before I knew it Mark was in my classroom again. He was more handsome than ever and just as polite. Since he had to listen carefully to my instructions in the </a:t>
            </a:r>
            <a:r>
              <a:rPr lang="mr-IN"/>
              <a:t>"</a:t>
            </a:r>
            <a:r>
              <a:rPr lang="en-US"/>
              <a:t>new math,</a:t>
            </a:r>
            <a:r>
              <a:rPr lang="mr-IN"/>
              <a:t>"</a:t>
            </a:r>
            <a:r>
              <a:rPr lang="en-US"/>
              <a:t> he did not talk as much in ninth grade as he had in the third. </a:t>
            </a:r>
          </a:p>
          <a:p>
            <a:r>
              <a:rPr lang="en-US"/>
              <a:t>One Friday, things just didn</a:t>
            </a:r>
            <a:r>
              <a:rPr lang="mr-IN"/>
              <a:t>'</a:t>
            </a:r>
            <a:r>
              <a:rPr lang="en-US"/>
              <a:t>t feel right. We had worked hard on a new concept all week, and I sensed that the students were frowning, frustrated with themselves — and edgy with one another. I had to stop this crankiness before it got out of hand. So I asked them to list the names of the other students in the room on two sheets of paper, leaving a space between each name. Then I told them to think of the nicest thing they could say about each of their classmates and write it down. It took the remainder of the class period to finish the assignment, and as the students left the room, each one handed me the papers. Charlie smiled. Mark said, </a:t>
            </a:r>
            <a:r>
              <a:rPr lang="mr-IN"/>
              <a:t>"</a:t>
            </a:r>
            <a:r>
              <a:rPr lang="en-US"/>
              <a:t>Thank you for teaching me, Sister. Have a good weekend.</a:t>
            </a:r>
            <a:r>
              <a:rPr lang="mr-IN"/>
              <a:t>"</a:t>
            </a:r>
            <a:r>
              <a:rPr lang="en-US"/>
              <a:t> </a:t>
            </a:r>
          </a:p>
          <a:p>
            <a:r>
              <a:rPr lang="en-US"/>
              <a:t>That Saturday, I wrote down the name of each student on a separate sheet of paper, and I listed what everyone else had said about that individual. On Monday I gave each student his or her list. Before long, the entire class was smiling. </a:t>
            </a:r>
            <a:r>
              <a:rPr lang="mr-IN"/>
              <a:t>"</a:t>
            </a:r>
            <a:r>
              <a:rPr lang="en-US"/>
              <a:t>Really?</a:t>
            </a:r>
            <a:r>
              <a:rPr lang="mr-IN"/>
              <a:t>"</a:t>
            </a:r>
            <a:r>
              <a:rPr lang="en-US"/>
              <a:t> I heard whispered. </a:t>
            </a:r>
            <a:r>
              <a:rPr lang="mr-IN"/>
              <a:t>"</a:t>
            </a:r>
            <a:r>
              <a:rPr lang="en-US"/>
              <a:t>I never knew that meant anything to anyone!</a:t>
            </a:r>
            <a:r>
              <a:rPr lang="mr-IN"/>
              <a:t>"</a:t>
            </a:r>
            <a:r>
              <a:rPr lang="en-US"/>
              <a:t> </a:t>
            </a:r>
            <a:r>
              <a:rPr lang="mr-IN"/>
              <a:t>"</a:t>
            </a:r>
            <a:r>
              <a:rPr lang="en-US"/>
              <a:t>I didn</a:t>
            </a:r>
            <a:r>
              <a:rPr lang="mr-IN"/>
              <a:t>'</a:t>
            </a:r>
            <a:r>
              <a:rPr lang="en-US"/>
              <a:t>t know others liked me so much!</a:t>
            </a:r>
            <a:r>
              <a:rPr lang="mr-IN"/>
              <a:t>"</a:t>
            </a:r>
            <a:r>
              <a:rPr lang="en-US"/>
              <a:t> No one ever mentioned those papers in class again. I never knew if they discussed them after class or with their parents, but it didn</a:t>
            </a:r>
            <a:r>
              <a:rPr lang="mr-IN"/>
              <a:t>'</a:t>
            </a:r>
            <a:r>
              <a:rPr lang="en-US"/>
              <a:t>t matter. The exercise had accomplished its purpose. The students were happy with themselves and one another again. </a:t>
            </a:r>
          </a:p>
          <a:p>
            <a:r>
              <a:rPr lang="en-US"/>
              <a:t>That group of students moved on. Several years later, after I returned from vacation, my parents met me at the airport. As we were driving home, Mother asked me the usual questions about the trip — the weather, my experiences in general. There was a light lull in the conversation. Mother gave Dad a sideways glance and simply said, </a:t>
            </a:r>
            <a:r>
              <a:rPr lang="mr-IN"/>
              <a:t>"</a:t>
            </a:r>
            <a:r>
              <a:rPr lang="en-US"/>
              <a:t>Dad?</a:t>
            </a:r>
            <a:r>
              <a:rPr lang="mr-IN"/>
              <a:t>"</a:t>
            </a:r>
            <a:r>
              <a:rPr lang="en-US"/>
              <a:t> </a:t>
            </a:r>
          </a:p>
          <a:p>
            <a:r>
              <a:rPr lang="en-US"/>
              <a:t>My father cleared his throat as he usually did before something important. </a:t>
            </a:r>
            <a:r>
              <a:rPr lang="mr-IN"/>
              <a:t>"</a:t>
            </a:r>
            <a:r>
              <a:rPr lang="en-US"/>
              <a:t>The Eklunds called last night,</a:t>
            </a:r>
            <a:r>
              <a:rPr lang="mr-IN"/>
              <a:t>"</a:t>
            </a:r>
            <a:r>
              <a:rPr lang="en-US"/>
              <a:t> he began.</a:t>
            </a:r>
          </a:p>
          <a:p>
            <a:r>
              <a:rPr lang="mr-IN"/>
              <a:t>"</a:t>
            </a:r>
            <a:r>
              <a:rPr lang="en-US"/>
              <a:t>Really?</a:t>
            </a:r>
            <a:r>
              <a:rPr lang="mr-IN"/>
              <a:t>"</a:t>
            </a:r>
            <a:r>
              <a:rPr lang="en-US"/>
              <a:t> I said. </a:t>
            </a:r>
            <a:r>
              <a:rPr lang="mr-IN"/>
              <a:t>"</a:t>
            </a:r>
            <a:r>
              <a:rPr lang="en-US"/>
              <a:t>I haven</a:t>
            </a:r>
            <a:r>
              <a:rPr lang="mr-IN"/>
              <a:t>'</a:t>
            </a:r>
            <a:r>
              <a:rPr lang="en-US"/>
              <a:t>t heard from them in years. I wonder how Mark is.</a:t>
            </a:r>
            <a:r>
              <a:rPr lang="mr-IN"/>
              <a:t>"</a:t>
            </a:r>
            <a:r>
              <a:rPr lang="en-US"/>
              <a:t> </a:t>
            </a:r>
          </a:p>
          <a:p>
            <a:r>
              <a:rPr lang="en-US"/>
              <a:t>____</a:t>
            </a:r>
          </a:p>
          <a:p>
            <a:endParaRPr lang="en-US"/>
          </a:p>
          <a:p>
            <a:r>
              <a:rPr lang="en-US" b="1"/>
              <a:t>Credit</a:t>
            </a:r>
            <a:r>
              <a:rPr lang="en-US"/>
              <a:t>: Sister Helen P. Mrosla. Sister Helen Mrosla, a Franciscan nun, submitted </a:t>
            </a:r>
            <a:r>
              <a:rPr lang="mr-IN"/>
              <a:t>"</a:t>
            </a:r>
            <a:r>
              <a:rPr lang="en-US"/>
              <a:t>All the Good Things</a:t>
            </a:r>
            <a:r>
              <a:rPr lang="mr-IN"/>
              <a:t>"</a:t>
            </a:r>
            <a:r>
              <a:rPr lang="en-US"/>
              <a:t> to Proteus, A Journal of Ideas in 1991. Her article also appeared in Reader</a:t>
            </a:r>
            <a:r>
              <a:rPr lang="mr-IN"/>
              <a:t>'</a:t>
            </a:r>
            <a:r>
              <a:rPr lang="en-US"/>
              <a:t>s Digest that same year, was reprinted in the original Chicken Soup for the Soul book in 1993, and was offered yet again in 1996</a:t>
            </a:r>
            <a:r>
              <a:rPr lang="mr-IN"/>
              <a:t>'</a:t>
            </a:r>
            <a:r>
              <a:rPr lang="en-US"/>
              <a:t>s Stories for the Heart. </a:t>
            </a:r>
          </a:p>
          <a:p>
            <a:endParaRPr lang="en-US"/>
          </a:p>
          <a:p>
            <a:pPr marL="0" marR="0" indent="0" algn="l" defTabSz="457200" rtl="0" eaLnBrk="1" fontAlgn="auto" latinLnBrk="0" hangingPunct="1">
              <a:lnSpc>
                <a:spcPct val="100000"/>
              </a:lnSpc>
              <a:spcBef>
                <a:spcPts val="0"/>
              </a:spcBef>
              <a:spcAft>
                <a:spcPts val="0"/>
              </a:spcAft>
              <a:buClrTx/>
              <a:buSzTx/>
              <a:buFontTx/>
              <a:buNone/>
              <a:tabLst/>
              <a:defRPr/>
            </a:pPr>
            <a:r>
              <a:rPr lang="en-US" b="1">
                <a:hlinkClick r:id="rId3" tooltip="Permalink to All The Good Things"/>
              </a:rPr>
              <a:t>All The Good Things</a:t>
            </a:r>
            <a:endParaRPr lang="en-US" b="1"/>
          </a:p>
          <a:p>
            <a:r>
              <a:rPr lang="en-US"/>
              <a:t>Helen P. Mrosla</a:t>
            </a:r>
          </a:p>
          <a:p>
            <a:r>
              <a:rPr lang="en-US"/>
              <a:t>http://mylifeyoga.com/2015/01/10/all-the-good-things/</a:t>
            </a:r>
          </a:p>
          <a:p>
            <a:r>
              <a:rPr lang="en-US"/>
              <a:t>Accessed 6 Nov 2016</a:t>
            </a:r>
          </a:p>
          <a:p>
            <a:endParaRPr lang="en-US"/>
          </a:p>
        </p:txBody>
      </p:sp>
    </p:spTree>
    <p:extLst>
      <p:ext uri="{BB962C8B-B14F-4D97-AF65-F5344CB8AC3E}">
        <p14:creationId xmlns:p14="http://schemas.microsoft.com/office/powerpoint/2010/main" val="286970400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SG" sz="1200" kern="1200" dirty="0">
                <a:solidFill>
                  <a:schemeClr val="tx1"/>
                </a:solidFill>
                <a:effectLst/>
                <a:latin typeface="+mn-lt"/>
                <a:ea typeface="+mn-ea"/>
                <a:cs typeface="+mn-cs"/>
              </a:rPr>
              <a:t>Dad responded quietly.  "Mark was killed in Vietnam," he said. "The funeral is tomorrow, and his parents would like if it you could attend."  To this day I can still point to the exact spot on I-494 where Dad told me about Mark. </a:t>
            </a:r>
          </a:p>
          <a:p>
            <a:r>
              <a:rPr lang="en-SG" sz="1200" kern="1200" dirty="0">
                <a:solidFill>
                  <a:schemeClr val="tx1"/>
                </a:solidFill>
                <a:effectLst/>
                <a:latin typeface="+mn-lt"/>
                <a:ea typeface="+mn-ea"/>
                <a:cs typeface="+mn-cs"/>
              </a:rPr>
              <a:t> </a:t>
            </a:r>
          </a:p>
          <a:p>
            <a:r>
              <a:rPr lang="en-SG" sz="1200" kern="1200" dirty="0">
                <a:solidFill>
                  <a:schemeClr val="tx1"/>
                </a:solidFill>
                <a:effectLst/>
                <a:latin typeface="+mn-lt"/>
                <a:ea typeface="+mn-ea"/>
                <a:cs typeface="+mn-cs"/>
              </a:rPr>
              <a:t>I had never seen a serviceman in a military coffin before.  Mark looked so handsome, so mature.  All I could think at that moment was, Mark, I would give all the masking tape in the world if only you would talk to me. </a:t>
            </a:r>
          </a:p>
          <a:p>
            <a:r>
              <a:rPr lang="en-SG" sz="1200" kern="1200" dirty="0">
                <a:solidFill>
                  <a:schemeClr val="tx1"/>
                </a:solidFill>
                <a:effectLst/>
                <a:latin typeface="+mn-lt"/>
                <a:ea typeface="+mn-ea"/>
                <a:cs typeface="+mn-cs"/>
              </a:rPr>
              <a:t> </a:t>
            </a:r>
          </a:p>
          <a:p>
            <a:r>
              <a:rPr lang="en-SG" sz="1200" kern="1200" dirty="0">
                <a:solidFill>
                  <a:schemeClr val="tx1"/>
                </a:solidFill>
                <a:effectLst/>
                <a:latin typeface="+mn-lt"/>
                <a:ea typeface="+mn-ea"/>
                <a:cs typeface="+mn-cs"/>
              </a:rPr>
              <a:t>The church was packed with Mark's friends.  Chuck's sister sang "The Battle Hymn of the Republic."  Why did it have to rain on the day of the funeral?  It was difficult enough at the graveside.  The pastor said the usual prayers, and the bugler played taps.  One by one those who loved Mark took a last walk by the coffin and sprinkled it with holy water.  I was the last one to bless the coffin.  As I stood there, one of the soldiers who had acted as pallbearer came up to me.  "Were you Mark's math teacher?" he asked.  I nodded as I continued to stare at the coffin.  "Mark talked about you a lot," he said. </a:t>
            </a:r>
          </a:p>
          <a:p>
            <a:r>
              <a:rPr lang="en-SG" sz="1200" kern="1200" dirty="0">
                <a:solidFill>
                  <a:schemeClr val="tx1"/>
                </a:solidFill>
                <a:effectLst/>
                <a:latin typeface="+mn-lt"/>
                <a:ea typeface="+mn-ea"/>
                <a:cs typeface="+mn-cs"/>
              </a:rPr>
              <a:t> </a:t>
            </a:r>
          </a:p>
          <a:p>
            <a:r>
              <a:rPr lang="en-SG" sz="1200" kern="1200" dirty="0">
                <a:solidFill>
                  <a:schemeClr val="tx1"/>
                </a:solidFill>
                <a:effectLst/>
                <a:latin typeface="+mn-lt"/>
                <a:ea typeface="+mn-ea"/>
                <a:cs typeface="+mn-cs"/>
              </a:rPr>
              <a:t>After the funeral, most of Mark's former classmates headed to Chuck's farmhouse for lunch.  Mark's mother and father were there, obviously waiting for me.  "We want to show you something," his father said, taking a wallet out of his pocket.  "They found this on Mark when he was killed.  We thought you might recognize it."  Opening the billfold, he carefully removed two worn pieces of notebook paper that had obviously been taped, folded and refolded many times.  I knew without looking that the papers were the ones on which I had listed all the good things each of Mark's classmates had said about him. </a:t>
            </a:r>
          </a:p>
          <a:p>
            <a:r>
              <a:rPr lang="en-SG" sz="1200" kern="1200" dirty="0">
                <a:solidFill>
                  <a:schemeClr val="tx1"/>
                </a:solidFill>
                <a:effectLst/>
                <a:latin typeface="+mn-lt"/>
                <a:ea typeface="+mn-ea"/>
                <a:cs typeface="+mn-cs"/>
              </a:rPr>
              <a:t> </a:t>
            </a:r>
          </a:p>
          <a:p>
            <a:r>
              <a:rPr lang="en-SG" sz="1200" kern="1200" dirty="0">
                <a:solidFill>
                  <a:schemeClr val="tx1"/>
                </a:solidFill>
                <a:effectLst/>
                <a:latin typeface="+mn-lt"/>
                <a:ea typeface="+mn-ea"/>
                <a:cs typeface="+mn-cs"/>
              </a:rPr>
              <a:t>"Thank you so much for doing that," Mark's mother said.  "As you can see, Mark treasured it." </a:t>
            </a:r>
          </a:p>
          <a:p>
            <a:r>
              <a:rPr lang="en-SG" sz="1200" kern="1200" dirty="0">
                <a:solidFill>
                  <a:schemeClr val="tx1"/>
                </a:solidFill>
                <a:effectLst/>
                <a:latin typeface="+mn-lt"/>
                <a:ea typeface="+mn-ea"/>
                <a:cs typeface="+mn-cs"/>
              </a:rPr>
              <a:t> </a:t>
            </a:r>
          </a:p>
          <a:p>
            <a:r>
              <a:rPr lang="en-SG" sz="1200" kern="1200" dirty="0">
                <a:solidFill>
                  <a:schemeClr val="tx1"/>
                </a:solidFill>
                <a:effectLst/>
                <a:latin typeface="+mn-lt"/>
                <a:ea typeface="+mn-ea"/>
                <a:cs typeface="+mn-cs"/>
              </a:rPr>
              <a:t>Mark's classmates started to gather around us.  Charlie smiled rather sheepishly and said, "I still have my list. It's in the top drawer of my desk at home."  Chuck's wife said, "Chuck asked me to put his in our wedding album."  "I have mine too," Marilyn said.  "It's in my diary."  Then Vicki, another classmate, reached into her pocketbook, took out her wallet and showed her worn and frazzled list to the group.  "I carry this with me at all times," Vicki said without batting an eyelash.  "I think we all saved our lists."  That's when I finally sat down and cried.  I cried for Mark and for all his friends who would never see him again.</a:t>
            </a:r>
            <a:endParaRPr lang="en-US" dirty="0"/>
          </a:p>
          <a:p>
            <a:r>
              <a:rPr lang="en-US" dirty="0"/>
              <a:t>_________</a:t>
            </a:r>
          </a:p>
          <a:p>
            <a:endParaRPr lang="en-US" dirty="0"/>
          </a:p>
          <a:p>
            <a:r>
              <a:rPr lang="mr-IN" dirty="0"/>
              <a:t>"</a:t>
            </a:r>
            <a:r>
              <a:rPr lang="en-US" dirty="0"/>
              <a:t>A Morris native and St. Mary</a:t>
            </a:r>
            <a:r>
              <a:rPr lang="mr-IN" dirty="0"/>
              <a:t>'</a:t>
            </a:r>
            <a:r>
              <a:rPr lang="en-US" dirty="0"/>
              <a:t>s alumni, Mark Eklund was killed in the Vietnam War. He was just 20 years old.</a:t>
            </a:r>
            <a:r>
              <a:rPr lang="mr-IN" dirty="0"/>
              <a:t>"</a:t>
            </a:r>
            <a:endParaRPr lang="en-US" dirty="0"/>
          </a:p>
          <a:p>
            <a:endParaRPr lang="en-US" dirty="0"/>
          </a:p>
          <a:p>
            <a:r>
              <a:rPr lang="en-US" dirty="0"/>
              <a:t>http://</a:t>
            </a:r>
            <a:r>
              <a:rPr lang="en-US" dirty="0" err="1"/>
              <a:t>assumptionofmorris.org</a:t>
            </a:r>
            <a:r>
              <a:rPr lang="en-US" dirty="0"/>
              <a:t>/site/about/</a:t>
            </a:r>
            <a:r>
              <a:rPr lang="en-US" dirty="0" err="1"/>
              <a:t>ourviralnun</a:t>
            </a:r>
            <a:r>
              <a:rPr lang="en-US" dirty="0"/>
              <a:t>/</a:t>
            </a:r>
          </a:p>
        </p:txBody>
      </p:sp>
    </p:spTree>
    <p:extLst>
      <p:ext uri="{BB962C8B-B14F-4D97-AF65-F5344CB8AC3E}">
        <p14:creationId xmlns:p14="http://schemas.microsoft.com/office/powerpoint/2010/main" val="152339975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sz="1200" kern="1200" dirty="0">
                <a:solidFill>
                  <a:schemeClr val="tx1"/>
                </a:solidFill>
                <a:effectLst/>
                <a:latin typeface="+mn-lt"/>
                <a:ea typeface="+mn-ea"/>
                <a:cs typeface="+mn-cs"/>
              </a:rPr>
              <a:t>The affirmation </a:t>
            </a:r>
            <a:r>
              <a:rPr lang="en-SG" sz="1200" i="1" kern="1200" dirty="0">
                <a:solidFill>
                  <a:schemeClr val="tx1"/>
                </a:solidFill>
                <a:effectLst/>
                <a:latin typeface="+mn-lt"/>
                <a:ea typeface="+mn-ea"/>
                <a:cs typeface="+mn-cs"/>
              </a:rPr>
              <a:t>you</a:t>
            </a:r>
            <a:r>
              <a:rPr lang="en-SG" sz="1200" kern="1200" dirty="0">
                <a:solidFill>
                  <a:schemeClr val="tx1"/>
                </a:solidFill>
                <a:effectLst/>
                <a:latin typeface="+mn-lt"/>
                <a:ea typeface="+mn-ea"/>
                <a:cs typeface="+mn-cs"/>
              </a:rPr>
              <a:t> give this week just might meet a specific need and inspire hope too.</a:t>
            </a:r>
          </a:p>
          <a:p>
            <a:r>
              <a:rPr lang="en-SG" sz="1200" kern="1200" dirty="0">
                <a:solidFill>
                  <a:schemeClr val="tx1"/>
                </a:solidFill>
                <a:effectLst/>
                <a:latin typeface="+mn-lt"/>
                <a:ea typeface="+mn-ea"/>
                <a:cs typeface="+mn-cs"/>
              </a:rPr>
              <a:t>Who needs your affirmation this week, today?  Take some moments now to tell the Lord </a:t>
            </a:r>
            <a:r>
              <a:rPr lang="en-SG" sz="1200" i="1" kern="1200" dirty="0">
                <a:solidFill>
                  <a:schemeClr val="tx1"/>
                </a:solidFill>
                <a:effectLst/>
                <a:latin typeface="+mn-lt"/>
                <a:ea typeface="+mn-ea"/>
                <a:cs typeface="+mn-cs"/>
              </a:rPr>
              <a:t>who</a:t>
            </a:r>
            <a:r>
              <a:rPr lang="en-SG" sz="1200" kern="1200" dirty="0">
                <a:solidFill>
                  <a:schemeClr val="tx1"/>
                </a:solidFill>
                <a:effectLst/>
                <a:latin typeface="+mn-lt"/>
                <a:ea typeface="+mn-ea"/>
                <a:cs typeface="+mn-cs"/>
              </a:rPr>
              <a:t> you are going to encourage and </a:t>
            </a:r>
            <a:r>
              <a:rPr lang="en-SG" sz="1200" i="1" kern="1200" dirty="0">
                <a:solidFill>
                  <a:schemeClr val="tx1"/>
                </a:solidFill>
                <a:effectLst/>
                <a:latin typeface="+mn-lt"/>
                <a:ea typeface="+mn-ea"/>
                <a:cs typeface="+mn-cs"/>
              </a:rPr>
              <a:t>how</a:t>
            </a:r>
            <a:r>
              <a:rPr lang="en-SG" sz="1200" kern="1200" dirty="0">
                <a:solidFill>
                  <a:schemeClr val="tx1"/>
                </a:solidFill>
                <a:effectLst/>
                <a:latin typeface="+mn-lt"/>
                <a:ea typeface="+mn-ea"/>
                <a:cs typeface="+mn-cs"/>
              </a:rPr>
              <a:t> you</a:t>
            </a:r>
            <a:r>
              <a:rPr lang="mr-IN" sz="1200" kern="1200" dirty="0">
                <a:solidFill>
                  <a:schemeClr val="tx1"/>
                </a:solidFill>
                <a:effectLst/>
                <a:latin typeface="+mn-lt"/>
                <a:ea typeface="+mn-ea"/>
                <a:cs typeface="+mn-cs"/>
              </a:rPr>
              <a:t>'</a:t>
            </a:r>
            <a:r>
              <a:rPr lang="en-SG" sz="1200" kern="1200" dirty="0">
                <a:solidFill>
                  <a:schemeClr val="tx1"/>
                </a:solidFill>
                <a:effectLst/>
                <a:latin typeface="+mn-lt"/>
                <a:ea typeface="+mn-ea"/>
                <a:cs typeface="+mn-cs"/>
              </a:rPr>
              <a:t>re going to do it—</a:t>
            </a:r>
          </a:p>
          <a:p>
            <a:r>
              <a:rPr lang="en-SG" sz="1200" kern="1200" dirty="0">
                <a:solidFill>
                  <a:schemeClr val="tx1"/>
                </a:solidFill>
                <a:effectLst/>
                <a:latin typeface="+mn-lt"/>
                <a:ea typeface="+mn-ea"/>
                <a:cs typeface="+mn-cs"/>
              </a:rPr>
              <a:t>Take that person out for a meal?</a:t>
            </a:r>
          </a:p>
          <a:p>
            <a:r>
              <a:rPr lang="en-SG" sz="1200" kern="1200" dirty="0">
                <a:solidFill>
                  <a:schemeClr val="tx1"/>
                </a:solidFill>
                <a:effectLst/>
                <a:latin typeface="+mn-lt"/>
                <a:ea typeface="+mn-ea"/>
                <a:cs typeface="+mn-cs"/>
              </a:rPr>
              <a:t>Offer a helping hand?</a:t>
            </a:r>
          </a:p>
          <a:p>
            <a:r>
              <a:rPr lang="en-SG" sz="1200" kern="1200" dirty="0">
                <a:solidFill>
                  <a:schemeClr val="tx1"/>
                </a:solidFill>
                <a:effectLst/>
                <a:latin typeface="+mn-lt"/>
                <a:ea typeface="+mn-ea"/>
                <a:cs typeface="+mn-cs"/>
              </a:rPr>
              <a:t>Send a card or note?</a:t>
            </a:r>
          </a:p>
          <a:p>
            <a:r>
              <a:rPr lang="en-SG" sz="1200" kern="1200" dirty="0">
                <a:solidFill>
                  <a:schemeClr val="tx1"/>
                </a:solidFill>
                <a:effectLst/>
                <a:latin typeface="+mn-lt"/>
                <a:ea typeface="+mn-ea"/>
                <a:cs typeface="+mn-cs"/>
              </a:rPr>
              <a:t>Phone him or her to show that you care?</a:t>
            </a:r>
          </a:p>
          <a:p>
            <a:r>
              <a:rPr lang="en-SG" sz="1200" kern="1200" dirty="0">
                <a:solidFill>
                  <a:schemeClr val="tx1"/>
                </a:solidFill>
                <a:effectLst/>
                <a:latin typeface="+mn-lt"/>
                <a:ea typeface="+mn-ea"/>
                <a:cs typeface="+mn-cs"/>
              </a:rPr>
              <a:t>Make it simple—but most of all, make it genuine affirmation.</a:t>
            </a:r>
          </a:p>
          <a:p>
            <a:r>
              <a:rPr lang="en-SG" sz="1200" kern="1200" dirty="0">
                <a:solidFill>
                  <a:schemeClr val="tx1"/>
                </a:solidFill>
                <a:effectLst/>
                <a:latin typeface="+mn-lt"/>
                <a:ea typeface="+mn-ea"/>
                <a:cs typeface="+mn-cs"/>
              </a:rPr>
              <a:t>Maybe you need to receive affirmation today more than to give it.</a:t>
            </a:r>
          </a:p>
          <a:p>
            <a:r>
              <a:rPr lang="en-SG" sz="1200" kern="1200" dirty="0">
                <a:solidFill>
                  <a:schemeClr val="tx1"/>
                </a:solidFill>
                <a:effectLst/>
                <a:latin typeface="+mn-lt"/>
                <a:ea typeface="+mn-ea"/>
                <a:cs typeface="+mn-cs"/>
              </a:rPr>
              <a:t>Even if people fail to affirm you, God doesn’t.</a:t>
            </a:r>
          </a:p>
          <a:p>
            <a:r>
              <a:rPr lang="en-SG" sz="1200" kern="1200" dirty="0">
                <a:solidFill>
                  <a:schemeClr val="tx1"/>
                </a:solidFill>
                <a:effectLst/>
                <a:latin typeface="+mn-lt"/>
                <a:ea typeface="+mn-ea"/>
                <a:cs typeface="+mn-cs"/>
              </a:rPr>
              <a:t>He sent his own son for you to affirm you—so tell him thanks!</a:t>
            </a:r>
          </a:p>
          <a:p>
            <a:r>
              <a:rPr lang="en-SG" sz="1200" kern="1200" dirty="0">
                <a:solidFill>
                  <a:schemeClr val="tx1"/>
                </a:solidFill>
                <a:effectLst/>
                <a:latin typeface="+mn-lt"/>
                <a:ea typeface="+mn-ea"/>
                <a:cs typeface="+mn-cs"/>
              </a:rPr>
              <a:t>If you need human affirmation, we are up here to talk afterwards. </a:t>
            </a:r>
          </a:p>
          <a:p>
            <a:endParaRPr lang="en-SG"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990515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28084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dirty="0"/>
              <a:t>What if a person doubts that he or she deserves self-esteem?</a:t>
            </a:r>
          </a:p>
        </p:txBody>
      </p:sp>
    </p:spTree>
    <p:extLst>
      <p:ext uri="{BB962C8B-B14F-4D97-AF65-F5344CB8AC3E}">
        <p14:creationId xmlns:p14="http://schemas.microsoft.com/office/powerpoint/2010/main" val="2098373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sz="1200" kern="1200" dirty="0">
                <a:solidFill>
                  <a:schemeClr val="tx1"/>
                </a:solidFill>
                <a:effectLst/>
                <a:latin typeface="+mn-lt"/>
                <a:ea typeface="+mn-ea"/>
                <a:cs typeface="+mn-cs"/>
              </a:rPr>
              <a:t>What do you do if you say, “I am not sure how many problems I have because math is one of them”</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Isn’t it far better for others to praise you than for you to praise yourself</a:t>
            </a:r>
            <a:r>
              <a:rPr lang="en-SG" sz="1200" kern="1200" dirty="0">
                <a:solidFill>
                  <a:schemeClr val="tx1"/>
                </a:solidFill>
                <a:effectLst/>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40870904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SG" sz="1200" kern="1200" dirty="0">
                <a:solidFill>
                  <a:schemeClr val="tx1"/>
                </a:solidFill>
                <a:effectLst/>
                <a:latin typeface="+mn-lt"/>
                <a:ea typeface="+mn-ea"/>
                <a:cs typeface="+mn-cs"/>
              </a:rPr>
              <a:t>Love means seeing needs. I wonder how many of us have eyes to see when others have genuine needs—physical issues are easier to see, but spiritual needs are a greater challenge.</a:t>
            </a:r>
          </a:p>
          <a:p>
            <a:r>
              <a:rPr lang="en-SG" dirty="0">
                <a:effectLst/>
              </a:rPr>
              <a:t>Life goes so fast, often it’s tough to take care of </a:t>
            </a:r>
            <a:r>
              <a:rPr lang="en-SG" dirty="0" err="1">
                <a:effectLst/>
              </a:rPr>
              <a:t>outselves</a:t>
            </a:r>
            <a:r>
              <a:rPr lang="en-SG" dirty="0">
                <a:effectLst/>
              </a:rPr>
              <a:t> let alone others.  I struggle with this—don’t you? </a:t>
            </a:r>
            <a:r>
              <a:rPr lang="en-SG" sz="1200" kern="1200" dirty="0">
                <a:solidFill>
                  <a:schemeClr val="tx1"/>
                </a:solidFill>
                <a:effectLst/>
                <a:latin typeface="+mn-lt"/>
                <a:ea typeface="+mn-ea"/>
                <a:cs typeface="+mn-cs"/>
              </a:rPr>
              <a:t>Do you struggle with how to help those who are in tough straits? Do you know anyone afflicted in their relationship with their spouse, in financial woe, struggling with children or work or something else?</a:t>
            </a:r>
          </a:p>
          <a:p>
            <a:endParaRPr lang="en-US" dirty="0"/>
          </a:p>
        </p:txBody>
      </p:sp>
    </p:spTree>
    <p:extLst>
      <p:ext uri="{BB962C8B-B14F-4D97-AF65-F5344CB8AC3E}">
        <p14:creationId xmlns:p14="http://schemas.microsoft.com/office/powerpoint/2010/main" val="4433204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SG" sz="1200" kern="1200">
                <a:solidFill>
                  <a:schemeClr val="tx1"/>
                </a:solidFill>
                <a:effectLst/>
                <a:latin typeface="+mn-lt"/>
                <a:ea typeface="+mn-ea"/>
                <a:cs typeface="+mn-cs"/>
              </a:rPr>
              <a:t>How can you help those who are going through </a:t>
            </a:r>
            <a:r>
              <a:rPr lang="en-SG" sz="1200" u="sng" kern="1200">
                <a:solidFill>
                  <a:schemeClr val="tx1"/>
                </a:solidFill>
                <a:effectLst/>
                <a:latin typeface="+mn-lt"/>
                <a:ea typeface="+mn-ea"/>
                <a:cs typeface="+mn-cs"/>
              </a:rPr>
              <a:t>tough</a:t>
            </a:r>
            <a:r>
              <a:rPr lang="en-SG" sz="1200" kern="1200">
                <a:solidFill>
                  <a:schemeClr val="tx1"/>
                </a:solidFill>
                <a:effectLst/>
                <a:latin typeface="+mn-lt"/>
                <a:ea typeface="+mn-ea"/>
                <a:cs typeface="+mn-cs"/>
              </a:rPr>
              <a:t> times?  What should you say to ease the pain rather than add to it like Job’s counselors?  What do you do to help people in difficulty?</a:t>
            </a:r>
            <a:r>
              <a:rPr lang="en-SG">
                <a:effectLst/>
              </a:rPr>
              <a:t> </a:t>
            </a:r>
            <a:endParaRPr lang="en-US"/>
          </a:p>
        </p:txBody>
      </p:sp>
    </p:spTree>
    <p:extLst>
      <p:ext uri="{BB962C8B-B14F-4D97-AF65-F5344CB8AC3E}">
        <p14:creationId xmlns:p14="http://schemas.microsoft.com/office/powerpoint/2010/main" val="37494756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sz="1200" kern="1200" dirty="0">
                <a:solidFill>
                  <a:schemeClr val="tx1"/>
                </a:solidFill>
                <a:effectLst/>
                <a:latin typeface="+mn-lt"/>
                <a:ea typeface="+mn-ea"/>
                <a:cs typeface="+mn-cs"/>
              </a:rPr>
              <a:t>Perhaps it’s even better to see how God affirms you and tells you how valuable you are to him? Do you see him affirming you</a:t>
            </a:r>
            <a:r>
              <a:rPr lang="en-SG" sz="1200" kern="1200" dirty="0">
                <a:solidFill>
                  <a:schemeClr val="tx1"/>
                </a:solidFill>
                <a:effectLst/>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10988406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sz="1200" kern="1200" dirty="0">
                <a:solidFill>
                  <a:schemeClr val="tx1"/>
                </a:solidFill>
                <a:effectLst/>
                <a:latin typeface="+mn-lt"/>
                <a:ea typeface="+mn-ea"/>
                <a:cs typeface="+mn-cs"/>
              </a:rPr>
              <a:t>Today we will look at a church caught in the “winepress of persecution” that had yielded to God, resulting in a fragrant display of God’s grace. The Thessalonians still had “persecutions and trials” about a year after Paul had established the church but they were bearing under it, though crushed</a:t>
            </a:r>
            <a:r>
              <a:rPr lang="en-SG" sz="1200" kern="1200" dirty="0">
                <a:solidFill>
                  <a:schemeClr val="tx1"/>
                </a:solidFill>
                <a:effectLst/>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37822412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mn-lt"/>
                <a:ea typeface="+mn-ea"/>
                <a:cs typeface="+mn-cs"/>
              </a:rPr>
              <a:t>The church was located in northern Greece on a peninsula as both a key port city…</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C12E6-DC19-F44F-9B59-D271A5E18C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2617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t>
            </a:r>
            <a:r>
              <a:rPr lang="en-US" sz="1200" kern="1200" dirty="0">
                <a:solidFill>
                  <a:schemeClr val="tx1"/>
                </a:solidFill>
                <a:effectLst/>
                <a:latin typeface="+mn-lt"/>
                <a:ea typeface="+mn-ea"/>
                <a:cs typeface="+mn-cs"/>
              </a:rPr>
              <a:t>and also on the main east-west land route in the Roman Empire called the Via </a:t>
            </a:r>
            <a:r>
              <a:rPr lang="en-US" sz="1200" kern="1200" dirty="0" err="1">
                <a:solidFill>
                  <a:schemeClr val="tx1"/>
                </a:solidFill>
                <a:effectLst/>
                <a:latin typeface="+mn-lt"/>
                <a:ea typeface="+mn-ea"/>
                <a:cs typeface="+mn-cs"/>
              </a:rPr>
              <a:t>Egnatia</a:t>
            </a:r>
            <a:r>
              <a:rPr lang="en-SG"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C12E6-DC19-F44F-9B59-D271A5E18C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9571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cs typeface="ＭＳ Ｐゴシック" charset="0"/>
              </a:rPr>
              <a:t>Lately I have been thinking a lot about how we all need to be affirmed.</a:t>
            </a:r>
          </a:p>
          <a:p>
            <a:r>
              <a:rPr lang="en-SG" dirty="0">
                <a:cs typeface="ＭＳ Ｐゴシック" charset="0"/>
              </a:rPr>
              <a:t>The past two weeks both Susan and I have had the most health issues ever in our 35-year marriage. Last Sunday was the first time we both ever missed church. My voice just wasn’t in shape to preach, I didn’t have the energy, etc. I won’t give you all the details lest it become “an organ recital.”</a:t>
            </a:r>
          </a:p>
          <a:p>
            <a:r>
              <a:rPr lang="en-SG" dirty="0">
                <a:cs typeface="ＭＳ Ｐゴシック" charset="0"/>
              </a:rPr>
              <a:t>That’s not what is important. What is more significant is that some of you reached out to us and genuinely affirmed us! Thank you! Susan’s eye operation to correct her double vision did happen and was a success, despite our doubts about it going through with her rapid heartbeat days before the operation. Now, instead of seeing two husbands with her double vision, she is back to having only one husband.</a:t>
            </a:r>
          </a:p>
          <a:p>
            <a:endParaRPr lang="en-SG" dirty="0">
              <a:cs typeface="ＭＳ Ｐゴシック" charset="0"/>
            </a:endParaRPr>
          </a:p>
          <a:p>
            <a:endParaRPr lang="en-SG" dirty="0">
              <a:cs typeface="ＭＳ Ｐゴシック" charset="0"/>
            </a:endParaRPr>
          </a:p>
          <a:p>
            <a:endParaRPr lang="en-US" dirty="0">
              <a:cs typeface="ＭＳ Ｐゴシック" charset="0"/>
            </a:endParaRPr>
          </a:p>
        </p:txBody>
      </p:sp>
    </p:spTree>
    <p:extLst>
      <p:ext uri="{BB962C8B-B14F-4D97-AF65-F5344CB8AC3E}">
        <p14:creationId xmlns:p14="http://schemas.microsoft.com/office/powerpoint/2010/main" val="35614685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mn-lt"/>
                <a:ea typeface="+mn-ea"/>
                <a:cs typeface="+mn-cs"/>
              </a:rPr>
              <a:t>Paul established the Thessalonian church amidst great difficulty. The background is in Acts 17. </a:t>
            </a:r>
            <a:endParaRPr lang="en-US" dirty="0"/>
          </a:p>
        </p:txBody>
      </p:sp>
      <p:sp>
        <p:nvSpPr>
          <p:cNvPr id="4" name="Slide Number Placeholder 3"/>
          <p:cNvSpPr>
            <a:spLocks noGrp="1"/>
          </p:cNvSpPr>
          <p:nvPr>
            <p:ph type="sldNum" sz="quarter" idx="5"/>
          </p:nvPr>
        </p:nvSpPr>
        <p:spPr/>
        <p:txBody>
          <a:bodyPr/>
          <a:lstStyle/>
          <a:p>
            <a:fld id="{B4AC12E6-DC19-F44F-9B59-D271A5E18C6C}" type="slidenum">
              <a:rPr lang="en-US" smtClean="0"/>
              <a:pPr/>
              <a:t>20</a:t>
            </a:fld>
            <a:endParaRPr lang="en-US"/>
          </a:p>
        </p:txBody>
      </p:sp>
    </p:spTree>
    <p:extLst>
      <p:ext uri="{BB962C8B-B14F-4D97-AF65-F5344CB8AC3E}">
        <p14:creationId xmlns:p14="http://schemas.microsoft.com/office/powerpoint/2010/main" val="40825405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mn-lt"/>
                <a:ea typeface="+mn-ea"/>
                <a:cs typeface="+mn-cs"/>
              </a:rPr>
              <a:t>Paul only stayed there about three months, but the Jews who kicked him out over to Berea even followed him to Berea and kicked him out of there too!</a:t>
            </a:r>
            <a:r>
              <a:rPr lang="en-SG" dirty="0">
                <a:effectLst/>
              </a:rPr>
              <a:t> </a:t>
            </a:r>
            <a:endParaRPr lang="en-US" dirty="0"/>
          </a:p>
        </p:txBody>
      </p:sp>
      <p:sp>
        <p:nvSpPr>
          <p:cNvPr id="4" name="Slide Number Placeholder 3"/>
          <p:cNvSpPr>
            <a:spLocks noGrp="1"/>
          </p:cNvSpPr>
          <p:nvPr>
            <p:ph type="sldNum" sz="quarter" idx="5"/>
          </p:nvPr>
        </p:nvSpPr>
        <p:spPr/>
        <p:txBody>
          <a:bodyPr/>
          <a:lstStyle/>
          <a:p>
            <a:fld id="{B4AC12E6-DC19-F44F-9B59-D271A5E18C6C}" type="slidenum">
              <a:rPr lang="en-US" smtClean="0"/>
              <a:pPr/>
              <a:t>21</a:t>
            </a:fld>
            <a:endParaRPr lang="en-US"/>
          </a:p>
        </p:txBody>
      </p:sp>
    </p:spTree>
    <p:extLst>
      <p:ext uri="{BB962C8B-B14F-4D97-AF65-F5344CB8AC3E}">
        <p14:creationId xmlns:p14="http://schemas.microsoft.com/office/powerpoint/2010/main" val="37730840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9979364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At some point in perhaps the not-too-distant future millions of people will just quickly rise to meet the Lord Jesus Christ.</a:t>
            </a:r>
          </a:p>
        </p:txBody>
      </p:sp>
    </p:spTree>
    <p:extLst>
      <p:ext uri="{BB962C8B-B14F-4D97-AF65-F5344CB8AC3E}">
        <p14:creationId xmlns:p14="http://schemas.microsoft.com/office/powerpoint/2010/main" val="30381797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C4735BD-8F4B-E34C-BA8B-AAE774032D73}"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434626" name="Rectangle 2"/>
          <p:cNvSpPr>
            <a:spLocks noGrp="1" noRot="1" noChangeAspect="1" noChangeArrowheads="1" noTextEdit="1"/>
          </p:cNvSpPr>
          <p:nvPr>
            <p:ph type="sldImg"/>
          </p:nvPr>
        </p:nvSpPr>
        <p:spPr>
          <a:ln/>
        </p:spPr>
      </p:sp>
      <p:sp>
        <p:nvSpPr>
          <p:cNvPr id="14346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11893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556F067-87D6-6B4D-A892-A0572B95055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pPr eaLnBrk="1" hangingPunct="1"/>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Paul speaks clearly of this next event on God’s prophetic calendar in 1 Thess 4:13-18…</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840272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556F067-87D6-6B4D-A892-A0572B95055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2641112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specific ways can you be ready for Jesus when he come back?</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01379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Live for Christ as if money is not a big concern</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76085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Doctrine and relationships should occupy much of our time</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p>
          <a:p>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In particular, we need a theology of Christ’s second coming.</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2401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CD60CA5-F309-1E4A-A980-F337B220552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56354" name="Rectangle 2"/>
          <p:cNvSpPr>
            <a:spLocks noGrp="1" noRot="1" noChangeAspect="1" noChangeArrowheads="1"/>
          </p:cNvSpPr>
          <p:nvPr>
            <p:ph type="sldImg"/>
          </p:nvPr>
        </p:nvSpPr>
        <p:spPr>
          <a:solidFill>
            <a:srgbClr val="FFFFFF"/>
          </a:solidFill>
          <a:ln/>
        </p:spPr>
      </p:sp>
      <p:sp>
        <p:nvSpPr>
          <p:cNvPr id="35635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Let’s read this together</a:t>
            </a:r>
            <a:r>
              <a:rPr lang="mr-IN">
                <a:latin typeface="Arial" charset="0"/>
                <a:ea typeface="ＭＳ Ｐゴシック" charset="0"/>
                <a:cs typeface="ＭＳ Ｐゴシック" charset="0"/>
              </a:rPr>
              <a:t>…</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0113387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804733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8431686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Do you think your home will be broken into tonight? At his return, Jesus will be as expected as much as you expect a thief to rob your house tonight. </a:t>
            </a:r>
          </a:p>
          <a:p>
            <a:r>
              <a:rPr lang="en-US" dirty="0">
                <a:cs typeface="ＭＳ Ｐゴシック" charset="0"/>
              </a:rPr>
              <a:t>Are you prepared for him to arrive at any time? Is there anything you do that will cause you to be ashamed if he came at that time you do it?</a:t>
            </a:r>
          </a:p>
        </p:txBody>
      </p:sp>
    </p:spTree>
    <p:extLst>
      <p:ext uri="{BB962C8B-B14F-4D97-AF65-F5344CB8AC3E}">
        <p14:creationId xmlns:p14="http://schemas.microsoft.com/office/powerpoint/2010/main" val="33649797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Slide Image Placeholder 1"/>
          <p:cNvSpPr>
            <a:spLocks noGrp="1" noRot="1" noChangeAspect="1"/>
          </p:cNvSpPr>
          <p:nvPr>
            <p:ph type="sldImg"/>
          </p:nvPr>
        </p:nvSpPr>
        <p:spPr>
          <a:ln/>
        </p:spPr>
      </p:sp>
      <p:sp>
        <p:nvSpPr>
          <p:cNvPr id="596995" name="Notes Placeholder 2"/>
          <p:cNvSpPr>
            <a:spLocks noGrp="1"/>
          </p:cNvSpPr>
          <p:nvPr>
            <p:ph type="body" idx="1"/>
          </p:nvPr>
        </p:nvSpPr>
        <p:spPr>
          <a:noFill/>
          <a:ln/>
        </p:spPr>
        <p:txBody>
          <a:bodyPr/>
          <a:lstStyle/>
          <a:p>
            <a:r>
              <a:rPr lang="en-US" dirty="0">
                <a:latin typeface="Times New Roman" charset="0"/>
                <a:ea typeface="ＭＳ Ｐゴシック" charset="-128"/>
                <a:cs typeface="ＭＳ Ｐゴシック" charset="-128"/>
              </a:rPr>
              <a:t>By the time Paul wrote Romans, he had seen the church planting movement reach the eastern part of the Empire! He notes this in Romans 15.</a:t>
            </a:r>
          </a:p>
        </p:txBody>
      </p:sp>
      <p:sp>
        <p:nvSpPr>
          <p:cNvPr id="596996" name="Slide Number Placeholder 3"/>
          <p:cNvSpPr>
            <a:spLocks noGrp="1"/>
          </p:cNvSpPr>
          <p:nvPr>
            <p:ph type="sldNum" sz="quarter" idx="5"/>
          </p:nvPr>
        </p:nvSpPr>
        <p:spPr>
          <a:noFill/>
        </p:spPr>
        <p:txBody>
          <a:bodyPr/>
          <a:lstStyle/>
          <a:p>
            <a:fld id="{3D11974D-62C2-1F4D-902E-57FF859074F9}" type="slidenum">
              <a:rPr lang="en-US">
                <a:solidFill>
                  <a:prstClr val="black"/>
                </a:solidFill>
              </a:rPr>
              <a:pPr/>
              <a:t>33</a:t>
            </a:fld>
            <a:endParaRPr lang="en-US">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z="1200" kern="1200" dirty="0">
              <a:solidFill>
                <a:schemeClr val="tx1"/>
              </a:solidFill>
              <a:effectLst/>
              <a:latin typeface="+mn-lt"/>
              <a:ea typeface="+mn-ea"/>
              <a:cs typeface="+mn-cs"/>
            </a:endParaRPr>
          </a:p>
          <a:p>
            <a:pPr eaLnBrk="1" hangingPunct="1"/>
            <a:r>
              <a:rPr lang="en-US" sz="1200" kern="1200" dirty="0">
                <a:solidFill>
                  <a:schemeClr val="tx1"/>
                </a:solidFill>
                <a:effectLst/>
                <a:latin typeface="+mn-lt"/>
                <a:ea typeface="+mn-ea"/>
                <a:cs typeface="+mn-cs"/>
              </a:rPr>
              <a:t>But now, months later, Jesus had not come and the church was wondering if they had already entered the tribulation. So Paul wrote them another letter to show how God continued to affirm them</a:t>
            </a:r>
            <a:r>
              <a:rPr lang="en-SG" sz="1200" kern="1200" dirty="0">
                <a:solidFill>
                  <a:schemeClr val="tx1"/>
                </a:solidFill>
                <a:effectLst/>
                <a:latin typeface="+mn-lt"/>
                <a:ea typeface="+mn-ea"/>
                <a:cs typeface="+mn-cs"/>
              </a:rPr>
              <a:t>.</a:t>
            </a:r>
            <a:endParaRPr lang="en-US" dirty="0">
              <a:ea typeface="ＭＳ Ｐゴシック" charset="0"/>
              <a:cs typeface="ＭＳ Ｐゴシック" charset="0"/>
            </a:endParaRPr>
          </a:p>
        </p:txBody>
      </p:sp>
    </p:spTree>
    <p:extLst>
      <p:ext uri="{BB962C8B-B14F-4D97-AF65-F5344CB8AC3E}">
        <p14:creationId xmlns:p14="http://schemas.microsoft.com/office/powerpoint/2010/main" val="7749704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2793B84-91AA-B642-B10B-60ED10820988}" type="slidenum">
              <a:rPr lang="en-US" sz="1200">
                <a:solidFill>
                  <a:prstClr val="black"/>
                </a:solidFill>
              </a:rPr>
              <a:pPr eaLnBrk="1" hangingPunct="1"/>
              <a:t>35</a:t>
            </a:fld>
            <a:endParaRPr lang="en-US" sz="1200">
              <a:solidFill>
                <a:prstClr val="black"/>
              </a:solidFill>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8991699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11554802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The Lord helps us not to lose heart so we will grow.</a:t>
            </a:r>
          </a:p>
          <a:p>
            <a:r>
              <a:rPr lang="en-SG" dirty="0"/>
              <a:t>Paul mentions his fellow-workers Silas and Timothy but not his position as an apostle to begin his letter relationally (1:1-2).</a:t>
            </a:r>
          </a:p>
          <a:p>
            <a:endParaRPr lang="en-US" dirty="0"/>
          </a:p>
        </p:txBody>
      </p:sp>
    </p:spTree>
    <p:extLst>
      <p:ext uri="{BB962C8B-B14F-4D97-AF65-F5344CB8AC3E}">
        <p14:creationId xmlns:p14="http://schemas.microsoft.com/office/powerpoint/2010/main" val="38286091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sz="1200" kern="1200" dirty="0">
                <a:solidFill>
                  <a:schemeClr val="tx1"/>
                </a:solidFill>
                <a:effectLst/>
                <a:latin typeface="Arial" pitchFamily="-112" charset="0"/>
                <a:ea typeface="ＭＳ Ｐゴシック" charset="-128"/>
                <a:cs typeface="ＭＳ Ｐゴシック" charset="-128"/>
              </a:rPr>
              <a:t>Serve Jesus as Savior, God, and King of your life</a:t>
            </a:r>
            <a:r>
              <a:rPr lang="en-SG" sz="1200" kern="1200" dirty="0">
                <a:solidFill>
                  <a:schemeClr val="tx1"/>
                </a:solidFill>
                <a:effectLst/>
                <a:latin typeface="Arial" pitchFamily="-112" charset="0"/>
                <a:ea typeface="ＭＳ Ｐゴシック" charset="-128"/>
                <a:cs typeface="ＭＳ Ｐゴシック"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2" charset="0"/>
                <a:ea typeface="ＭＳ Ｐゴシック" charset="-128"/>
                <a:cs typeface="ＭＳ Ｐゴシック" charset="-128"/>
              </a:rPr>
              <a:t>One core value of our church is to be context-relevant. We present the unchanging Lord Jesus Christ to our ever-changing world because no one is more relevant than him. How do we do this? </a:t>
            </a:r>
            <a:r>
              <a:rPr lang="en-US" sz="1200" kern="1200">
                <a:solidFill>
                  <a:schemeClr val="tx1"/>
                </a:solidFill>
                <a:effectLst/>
                <a:latin typeface="Arial" pitchFamily="-112" charset="0"/>
                <a:ea typeface="ＭＳ Ｐゴシック" charset="-128"/>
                <a:cs typeface="ＭＳ Ｐゴシック" charset="-128"/>
              </a:rPr>
              <a:t>We proclaim that he is the ultimate authority as God (Lord), yet took on humanity to save us from our sins (Jesus) and will rule over all (Christ). </a:t>
            </a:r>
            <a:endParaRPr lang="en-US"/>
          </a:p>
          <a:p>
            <a:endParaRPr lang="en-US" dirty="0">
              <a:cs typeface="ＭＳ Ｐゴシック" charset="0"/>
            </a:endParaRPr>
          </a:p>
        </p:txBody>
      </p:sp>
    </p:spTree>
    <p:extLst>
      <p:ext uri="{BB962C8B-B14F-4D97-AF65-F5344CB8AC3E}">
        <p14:creationId xmlns:p14="http://schemas.microsoft.com/office/powerpoint/2010/main" val="3735583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A2FFA64-2C50-664B-ABA8-0A4BBF3C5D6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58402" name="Rectangle 2"/>
          <p:cNvSpPr>
            <a:spLocks noGrp="1" noRot="1" noChangeAspect="1" noChangeArrowheads="1"/>
          </p:cNvSpPr>
          <p:nvPr>
            <p:ph type="sldImg"/>
          </p:nvPr>
        </p:nvSpPr>
        <p:spPr>
          <a:solidFill>
            <a:srgbClr val="FFFFFF"/>
          </a:solidFill>
          <a:ln/>
        </p:spPr>
      </p:sp>
      <p:sp>
        <p:nvSpPr>
          <p:cNvPr id="35840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Reading together again</a:t>
            </a:r>
            <a:r>
              <a:rPr lang="mr-IN">
                <a:latin typeface="Arial" charset="0"/>
                <a:ea typeface="ＭＳ Ｐゴシック" charset="0"/>
                <a:cs typeface="ＭＳ Ｐゴシック" charset="0"/>
              </a:rPr>
              <a:t>…</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7136062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
              </a:rPr>
              <a:t>The lofty name of the “Lord Jesus Christ” appears 9 times in this book—three times each in all three chapters (NLT):</a:t>
            </a:r>
          </a:p>
          <a:p>
            <a:endParaRPr lang="en-SG" sz="1200" b="1"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1:1</a:t>
            </a:r>
            <a:r>
              <a:rPr lang="en-SG" sz="1200" kern="1200" dirty="0">
                <a:solidFill>
                  <a:schemeClr val="tx1"/>
                </a:solidFill>
                <a:effectLst/>
                <a:latin typeface=""/>
                <a:ea typeface="+mn-ea"/>
                <a:cs typeface="+mn-cs"/>
              </a:rPr>
              <a:t> This letter is from Paul, Silas, and Timothy. We are writing to the church in Thessalonica, to you who belong to God our Father and the </a:t>
            </a:r>
            <a:r>
              <a:rPr lang="en-SG" sz="1200" b="1" kern="1200" dirty="0">
                <a:solidFill>
                  <a:schemeClr val="tx1"/>
                </a:solidFill>
                <a:effectLst/>
                <a:latin typeface=""/>
                <a:ea typeface="+mn-ea"/>
                <a:cs typeface="+mn-cs"/>
              </a:rPr>
              <a:t>Lord Jesus Christ</a:t>
            </a:r>
            <a:r>
              <a:rPr lang="en-SG" sz="1200" kern="1200" dirty="0">
                <a:solidFill>
                  <a:schemeClr val="tx1"/>
                </a:solidFill>
                <a:effectLst/>
                <a:latin typeface=""/>
                <a:ea typeface="+mn-ea"/>
                <a:cs typeface="+mn-cs"/>
              </a:rPr>
              <a:t>.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1:2</a:t>
            </a:r>
            <a:r>
              <a:rPr lang="en-SG" sz="1200" kern="1200" dirty="0">
                <a:solidFill>
                  <a:schemeClr val="tx1"/>
                </a:solidFill>
                <a:effectLst/>
                <a:latin typeface=""/>
                <a:ea typeface="+mn-ea"/>
                <a:cs typeface="+mn-cs"/>
              </a:rPr>
              <a:t>    May God our Father and the </a:t>
            </a:r>
            <a:r>
              <a:rPr lang="en-SG" sz="1200" b="1" kern="1200" dirty="0">
                <a:solidFill>
                  <a:schemeClr val="tx1"/>
                </a:solidFill>
                <a:effectLst/>
                <a:latin typeface=""/>
                <a:ea typeface="+mn-ea"/>
                <a:cs typeface="+mn-cs"/>
              </a:rPr>
              <a:t>Lord Jesus Christ </a:t>
            </a:r>
            <a:r>
              <a:rPr lang="en-SG" sz="1200" kern="1200" dirty="0">
                <a:solidFill>
                  <a:schemeClr val="tx1"/>
                </a:solidFill>
                <a:effectLst/>
                <a:latin typeface=""/>
                <a:ea typeface="+mn-ea"/>
                <a:cs typeface="+mn-cs"/>
              </a:rPr>
              <a:t>give you grace and peace.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1:12</a:t>
            </a:r>
            <a:r>
              <a:rPr lang="en-SG" sz="1200" kern="1200" dirty="0">
                <a:solidFill>
                  <a:schemeClr val="tx1"/>
                </a:solidFill>
                <a:effectLst/>
                <a:latin typeface=""/>
                <a:ea typeface="+mn-ea"/>
                <a:cs typeface="+mn-cs"/>
              </a:rPr>
              <a:t> Then the name of our Lord Jesus will be honored because of the way you live, and you will be honored along with him. This is all made possible because of the grace of our God and </a:t>
            </a:r>
            <a:r>
              <a:rPr lang="en-SG" sz="1200" b="1" kern="1200" dirty="0">
                <a:solidFill>
                  <a:schemeClr val="tx1"/>
                </a:solidFill>
                <a:effectLst/>
                <a:latin typeface=""/>
                <a:ea typeface="+mn-ea"/>
                <a:cs typeface="+mn-cs"/>
              </a:rPr>
              <a:t>Lord</a:t>
            </a:r>
            <a:r>
              <a:rPr lang="en-SG" sz="1200" kern="1200" dirty="0">
                <a:solidFill>
                  <a:schemeClr val="tx1"/>
                </a:solidFill>
                <a:effectLst/>
                <a:latin typeface=""/>
                <a:ea typeface="+mn-ea"/>
                <a:cs typeface="+mn-cs"/>
              </a:rPr>
              <a:t>, </a:t>
            </a:r>
            <a:r>
              <a:rPr lang="en-SG" sz="1200" b="1" kern="1200" dirty="0">
                <a:solidFill>
                  <a:schemeClr val="tx1"/>
                </a:solidFill>
                <a:effectLst/>
                <a:latin typeface=""/>
                <a:ea typeface="+mn-ea"/>
                <a:cs typeface="+mn-cs"/>
              </a:rPr>
              <a:t>Jesus Christ</a:t>
            </a:r>
            <a:r>
              <a:rPr lang="en-SG" sz="1200" kern="1200" dirty="0">
                <a:solidFill>
                  <a:schemeClr val="tx1"/>
                </a:solidFill>
                <a:effectLst/>
                <a:latin typeface=""/>
                <a:ea typeface="+mn-ea"/>
                <a:cs typeface="+mn-cs"/>
              </a:rPr>
              <a:t>.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2:1</a:t>
            </a:r>
            <a:r>
              <a:rPr lang="en-SG" sz="1200" kern="1200" dirty="0">
                <a:solidFill>
                  <a:schemeClr val="tx1"/>
                </a:solidFill>
                <a:effectLst/>
                <a:latin typeface=""/>
                <a:ea typeface="+mn-ea"/>
                <a:cs typeface="+mn-cs"/>
              </a:rPr>
              <a:t>    Now, dear brothers and sisters, let us clarify some things about the coming of our </a:t>
            </a:r>
            <a:r>
              <a:rPr lang="en-SG" sz="1200" b="1" kern="1200" dirty="0">
                <a:solidFill>
                  <a:schemeClr val="tx1"/>
                </a:solidFill>
                <a:effectLst/>
                <a:latin typeface=""/>
                <a:ea typeface="+mn-ea"/>
                <a:cs typeface="+mn-cs"/>
              </a:rPr>
              <a:t>Lord Jesus Christ </a:t>
            </a:r>
            <a:r>
              <a:rPr lang="en-SG" sz="1200" kern="1200" dirty="0">
                <a:solidFill>
                  <a:schemeClr val="tx1"/>
                </a:solidFill>
                <a:effectLst/>
                <a:latin typeface=""/>
                <a:ea typeface="+mn-ea"/>
                <a:cs typeface="+mn-cs"/>
              </a:rPr>
              <a:t>and how we will be gathered to meet him.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2:14</a:t>
            </a:r>
            <a:r>
              <a:rPr lang="en-SG" sz="1200" kern="1200" dirty="0">
                <a:solidFill>
                  <a:schemeClr val="tx1"/>
                </a:solidFill>
                <a:effectLst/>
                <a:latin typeface=""/>
                <a:ea typeface="+mn-ea"/>
                <a:cs typeface="+mn-cs"/>
              </a:rPr>
              <a:t> He called you to salvation when we told you the Good News; now you can share in the glory of our </a:t>
            </a:r>
            <a:r>
              <a:rPr lang="en-SG" sz="1200" b="1" kern="1200" dirty="0">
                <a:solidFill>
                  <a:schemeClr val="tx1"/>
                </a:solidFill>
                <a:effectLst/>
                <a:latin typeface=""/>
                <a:ea typeface="+mn-ea"/>
                <a:cs typeface="+mn-cs"/>
              </a:rPr>
              <a:t>Lord Jesus Christ</a:t>
            </a:r>
            <a:r>
              <a:rPr lang="en-SG" sz="1200" kern="1200" dirty="0">
                <a:solidFill>
                  <a:schemeClr val="tx1"/>
                </a:solidFill>
                <a:effectLst/>
                <a:latin typeface=""/>
                <a:ea typeface="+mn-ea"/>
                <a:cs typeface="+mn-cs"/>
              </a:rPr>
              <a:t>.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2:16</a:t>
            </a:r>
            <a:r>
              <a:rPr lang="en-SG" sz="1200" kern="1200" dirty="0">
                <a:solidFill>
                  <a:schemeClr val="tx1"/>
                </a:solidFill>
                <a:effectLst/>
                <a:latin typeface=""/>
                <a:ea typeface="+mn-ea"/>
                <a:cs typeface="+mn-cs"/>
              </a:rPr>
              <a:t>    Now may our </a:t>
            </a:r>
            <a:r>
              <a:rPr lang="en-SG" sz="1200" b="1" kern="1200" dirty="0">
                <a:solidFill>
                  <a:schemeClr val="tx1"/>
                </a:solidFill>
                <a:effectLst/>
                <a:latin typeface=""/>
                <a:ea typeface="+mn-ea"/>
                <a:cs typeface="+mn-cs"/>
              </a:rPr>
              <a:t>Lord Jesus Christ </a:t>
            </a:r>
            <a:r>
              <a:rPr lang="en-SG" sz="1200" kern="1200" dirty="0">
                <a:solidFill>
                  <a:schemeClr val="tx1"/>
                </a:solidFill>
                <a:effectLst/>
                <a:latin typeface=""/>
                <a:ea typeface="+mn-ea"/>
                <a:cs typeface="+mn-cs"/>
              </a:rPr>
              <a:t>himself and God our Father, who loved us and by his grace gave us eternal comfort and a wonderful hope,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3:6</a:t>
            </a:r>
            <a:r>
              <a:rPr lang="en-SG" sz="1200" kern="1200" dirty="0">
                <a:solidFill>
                  <a:schemeClr val="tx1"/>
                </a:solidFill>
                <a:effectLst/>
                <a:latin typeface=""/>
                <a:ea typeface="+mn-ea"/>
                <a:cs typeface="+mn-cs"/>
              </a:rPr>
              <a:t>    And now, dear brothers and sisters, we give you this command in the name of our </a:t>
            </a:r>
            <a:r>
              <a:rPr lang="en-SG" sz="1200" b="1" kern="1200" dirty="0">
                <a:solidFill>
                  <a:schemeClr val="tx1"/>
                </a:solidFill>
                <a:effectLst/>
                <a:latin typeface=""/>
                <a:ea typeface="+mn-ea"/>
                <a:cs typeface="+mn-cs"/>
              </a:rPr>
              <a:t>Lord Jesus Christ</a:t>
            </a:r>
            <a:r>
              <a:rPr lang="en-SG" sz="1200" kern="1200" dirty="0">
                <a:solidFill>
                  <a:schemeClr val="tx1"/>
                </a:solidFill>
                <a:effectLst/>
                <a:latin typeface=""/>
                <a:ea typeface="+mn-ea"/>
                <a:cs typeface="+mn-cs"/>
              </a:rPr>
              <a:t>: Stay away from all believers who live idle lives and don’t follow the tradition they received from us.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3:12</a:t>
            </a:r>
            <a:r>
              <a:rPr lang="en-SG" sz="1200" kern="1200" dirty="0">
                <a:solidFill>
                  <a:schemeClr val="tx1"/>
                </a:solidFill>
                <a:effectLst/>
                <a:latin typeface=""/>
                <a:ea typeface="+mn-ea"/>
                <a:cs typeface="+mn-cs"/>
              </a:rPr>
              <a:t> We command such people and urge them in the name of the </a:t>
            </a:r>
            <a:r>
              <a:rPr lang="en-SG" sz="1200" b="1" kern="1200" dirty="0">
                <a:solidFill>
                  <a:schemeClr val="tx1"/>
                </a:solidFill>
                <a:effectLst/>
                <a:latin typeface=""/>
                <a:ea typeface="+mn-ea"/>
                <a:cs typeface="+mn-cs"/>
              </a:rPr>
              <a:t>Lord Jesus Christ </a:t>
            </a:r>
            <a:r>
              <a:rPr lang="en-SG" sz="1200" kern="1200" dirty="0">
                <a:solidFill>
                  <a:schemeClr val="tx1"/>
                </a:solidFill>
                <a:effectLst/>
                <a:latin typeface=""/>
                <a:ea typeface="+mn-ea"/>
                <a:cs typeface="+mn-cs"/>
              </a:rPr>
              <a:t>to settle down and work to earn their own living.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3:18</a:t>
            </a:r>
            <a:r>
              <a:rPr lang="en-SG" sz="1200" kern="1200" dirty="0">
                <a:solidFill>
                  <a:schemeClr val="tx1"/>
                </a:solidFill>
                <a:effectLst/>
                <a:latin typeface=""/>
                <a:ea typeface="+mn-ea"/>
                <a:cs typeface="+mn-cs"/>
              </a:rPr>
              <a:t>    May the grace of our </a:t>
            </a:r>
            <a:r>
              <a:rPr lang="en-SG" sz="1200" b="1" kern="1200" dirty="0">
                <a:solidFill>
                  <a:schemeClr val="tx1"/>
                </a:solidFill>
                <a:effectLst/>
                <a:latin typeface=""/>
                <a:ea typeface="+mn-ea"/>
                <a:cs typeface="+mn-cs"/>
              </a:rPr>
              <a:t>Lord Jesus Christ </a:t>
            </a:r>
            <a:r>
              <a:rPr lang="en-SG" sz="1200" kern="1200" dirty="0">
                <a:solidFill>
                  <a:schemeClr val="tx1"/>
                </a:solidFill>
                <a:effectLst/>
                <a:latin typeface=""/>
                <a:ea typeface="+mn-ea"/>
                <a:cs typeface="+mn-cs"/>
              </a:rPr>
              <a:t>be with you all. </a:t>
            </a:r>
          </a:p>
          <a:p>
            <a:endParaRPr lang="en-US" dirty="0">
              <a:latin typeface=""/>
            </a:endParaRPr>
          </a:p>
        </p:txBody>
      </p:sp>
      <p:sp>
        <p:nvSpPr>
          <p:cNvPr id="4" name="Slide Number Placeholder 3"/>
          <p:cNvSpPr>
            <a:spLocks noGrp="1"/>
          </p:cNvSpPr>
          <p:nvPr>
            <p:ph type="sldNum" sz="quarter" idx="5"/>
          </p:nvPr>
        </p:nvSpPr>
        <p:spPr/>
        <p:txBody>
          <a:bodyPr/>
          <a:lstStyle/>
          <a:p>
            <a:fld id="{B4AC12E6-DC19-F44F-9B59-D271A5E18C6C}" type="slidenum">
              <a:rPr lang="en-US" smtClean="0"/>
              <a:pPr/>
              <a:t>42</a:t>
            </a:fld>
            <a:endParaRPr lang="en-US"/>
          </a:p>
        </p:txBody>
      </p:sp>
    </p:spTree>
    <p:extLst>
      <p:ext uri="{BB962C8B-B14F-4D97-AF65-F5344CB8AC3E}">
        <p14:creationId xmlns:p14="http://schemas.microsoft.com/office/powerpoint/2010/main" val="35820583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SG" sz="1200" kern="1200">
                <a:solidFill>
                  <a:schemeClr val="tx1"/>
                </a:solidFill>
                <a:effectLst/>
                <a:latin typeface="+mn-lt"/>
                <a:ea typeface="+mn-ea"/>
                <a:cs typeface="+mn-cs"/>
              </a:rPr>
              <a:t>So these first two verses show that </a:t>
            </a:r>
            <a:r>
              <a:rPr lang="en-SG" sz="1200" u="sng" kern="1200">
                <a:solidFill>
                  <a:schemeClr val="tx1"/>
                </a:solidFill>
                <a:effectLst/>
                <a:latin typeface="+mn-lt"/>
                <a:ea typeface="+mn-ea"/>
                <a:cs typeface="+mn-cs"/>
              </a:rPr>
              <a:t>seeing God's perspective</a:t>
            </a:r>
            <a:r>
              <a:rPr lang="en-SG" sz="1200" kern="1200">
                <a:solidFill>
                  <a:schemeClr val="tx1"/>
                </a:solidFill>
                <a:effectLst/>
                <a:latin typeface="+mn-lt"/>
                <a:ea typeface="+mn-ea"/>
                <a:cs typeface="+mn-cs"/>
              </a:rPr>
              <a:t> helps us to reach out and affirm others.  There’s another way to affirm others in verse 3…</a:t>
            </a:r>
            <a:endParaRPr lang="en-US"/>
          </a:p>
        </p:txBody>
      </p:sp>
    </p:spTree>
    <p:extLst>
      <p:ext uri="{BB962C8B-B14F-4D97-AF65-F5344CB8AC3E}">
        <p14:creationId xmlns:p14="http://schemas.microsoft.com/office/powerpoint/2010/main" val="26704308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You may be wondering why I say that these verses teach us to help afflicted people see God's perspective.  Aren't they just the preliminaries to the letter that follows?</a:t>
            </a:r>
          </a:p>
          <a:p>
            <a:r>
              <a:rPr lang="en-US"/>
              <a:t>Yes, but notice how many times Paul mentions God in this one sentence—four times!  </a:t>
            </a:r>
          </a:p>
          <a:p>
            <a:r>
              <a:rPr lang="en-US"/>
              <a:t>Twice he refers to the Father and twice to Christ, who is placed on equal level with the Father since He, too, is God.</a:t>
            </a:r>
          </a:p>
          <a:p>
            <a:endParaRPr lang="en-US"/>
          </a:p>
        </p:txBody>
      </p:sp>
    </p:spTree>
    <p:extLst>
      <p:ext uri="{BB962C8B-B14F-4D97-AF65-F5344CB8AC3E}">
        <p14:creationId xmlns:p14="http://schemas.microsoft.com/office/powerpoint/2010/main" val="8888162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SG" sz="1200" kern="1200">
                <a:solidFill>
                  <a:schemeClr val="tx1"/>
                </a:solidFill>
                <a:effectLst/>
                <a:latin typeface="+mn-lt"/>
                <a:ea typeface="+mn-ea"/>
                <a:cs typeface="+mn-cs"/>
              </a:rPr>
              <a:t>We all have peaks and valleys in our lives—peaks when it's easy to see the Lord and valleys when it's difficult to see Him. Swindoll writes… </a:t>
            </a:r>
          </a:p>
          <a:p>
            <a:r>
              <a:rPr lang="en-SG" sz="1200" kern="1200">
                <a:solidFill>
                  <a:schemeClr val="tx1"/>
                </a:solidFill>
                <a:effectLst/>
                <a:latin typeface="+mn-lt"/>
                <a:ea typeface="+mn-ea"/>
                <a:cs typeface="+mn-cs"/>
              </a:rPr>
              <a:t>• Text above</a:t>
            </a:r>
            <a:endParaRPr lang="en-US"/>
          </a:p>
        </p:txBody>
      </p:sp>
    </p:spTree>
    <p:extLst>
      <p:ext uri="{BB962C8B-B14F-4D97-AF65-F5344CB8AC3E}">
        <p14:creationId xmlns:p14="http://schemas.microsoft.com/office/powerpoint/2010/main" val="21602512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1792350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320892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478614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pPr marL="0" marR="0" lvl="2" indent="0" algn="l" defTabSz="914400" rtl="0" eaLnBrk="0" fontAlgn="base" latinLnBrk="0" hangingPunct="0">
              <a:lnSpc>
                <a:spcPct val="100000"/>
              </a:lnSpc>
              <a:spcBef>
                <a:spcPct val="30000"/>
              </a:spcBef>
              <a:spcAft>
                <a:spcPct val="0"/>
              </a:spcAft>
              <a:buClrTx/>
              <a:buSzTx/>
              <a:buFontTx/>
              <a:buNone/>
              <a:tabLst/>
              <a:defRPr/>
            </a:pPr>
            <a:r>
              <a:rPr lang="en-US"/>
              <a:t>Aren</a:t>
            </a:r>
            <a:r>
              <a:rPr lang="mr-IN"/>
              <a:t>'</a:t>
            </a:r>
            <a:r>
              <a:rPr lang="en-US"/>
              <a:t>t you encouraged when you</a:t>
            </a:r>
            <a:r>
              <a:rPr lang="mr-IN"/>
              <a:t>'</a:t>
            </a:r>
            <a:r>
              <a:rPr lang="en-US"/>
              <a:t>re around people who always talk about the Lord?</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t>They see life from God</a:t>
            </a:r>
            <a:r>
              <a:rPr lang="mr-IN"/>
              <a:t>'</a:t>
            </a:r>
            <a:r>
              <a:rPr lang="en-US"/>
              <a:t>s viewpoint—and there</a:t>
            </a:r>
            <a:r>
              <a:rPr lang="mr-IN"/>
              <a:t>'</a:t>
            </a:r>
            <a:r>
              <a:rPr lang="en-US"/>
              <a:t>s no more encouraging view!</a:t>
            </a:r>
          </a:p>
        </p:txBody>
      </p:sp>
    </p:spTree>
    <p:extLst>
      <p:ext uri="{BB962C8B-B14F-4D97-AF65-F5344CB8AC3E}">
        <p14:creationId xmlns:p14="http://schemas.microsoft.com/office/powerpoint/2010/main" val="10461031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5290052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SG" sz="1200" kern="1200">
                <a:solidFill>
                  <a:schemeClr val="tx1"/>
                </a:solidFill>
                <a:effectLst/>
                <a:latin typeface="+mn-lt"/>
                <a:ea typeface="+mn-ea"/>
                <a:cs typeface="+mn-cs"/>
              </a:rPr>
              <a:t>There are ways of turning people's sights to the Lord without always quoting Scripture and saying, "Praise Jesus, Praise Jesus…"</a:t>
            </a:r>
            <a:r>
              <a:rPr lang="en-SG">
                <a:effectLst/>
              </a:rPr>
              <a:t> </a:t>
            </a:r>
          </a:p>
          <a:p>
            <a:r>
              <a:rPr lang="en-SG">
                <a:effectLst/>
                <a:cs typeface="ＭＳ Ｐゴシック" charset="0"/>
              </a:rPr>
              <a:t>• </a:t>
            </a:r>
            <a:r>
              <a:rPr lang="en-SG" sz="1200" kern="1200">
                <a:solidFill>
                  <a:schemeClr val="tx1"/>
                </a:solidFill>
                <a:effectLst/>
                <a:latin typeface="+mn-lt"/>
                <a:ea typeface="+mn-ea"/>
                <a:cs typeface="+mn-cs"/>
              </a:rPr>
              <a:t>Sometimes we affirm and turn others to God by saying nothing at all.</a:t>
            </a:r>
          </a:p>
          <a:p>
            <a:r>
              <a:rPr lang="en-SG" sz="1200" kern="1200">
                <a:solidFill>
                  <a:schemeClr val="tx1"/>
                </a:solidFill>
                <a:effectLst/>
                <a:latin typeface="+mn-lt"/>
                <a:ea typeface="+mn-ea"/>
                <a:cs typeface="+mn-cs"/>
              </a:rPr>
              <a:t>•</a:t>
            </a:r>
            <a:r>
              <a:rPr lang="en-SG" sz="1200" kern="1200" baseline="0">
                <a:solidFill>
                  <a:schemeClr val="tx1"/>
                </a:solidFill>
                <a:effectLst/>
                <a:latin typeface="+mn-lt"/>
                <a:ea typeface="+mn-ea"/>
                <a:cs typeface="+mn-cs"/>
              </a:rPr>
              <a:t> </a:t>
            </a:r>
            <a:r>
              <a:rPr lang="en-SG" sz="1200" kern="1200">
                <a:solidFill>
                  <a:schemeClr val="tx1"/>
                </a:solidFill>
                <a:effectLst/>
                <a:latin typeface="+mn-lt"/>
                <a:ea typeface="+mn-ea"/>
                <a:cs typeface="+mn-cs"/>
              </a:rPr>
              <a:t>Often just writing down a Scripture reference for the person and encouraging him to look it up later is best.</a:t>
            </a:r>
            <a:endParaRPr lang="en-US">
              <a:cs typeface="ＭＳ Ｐゴシック" charset="0"/>
            </a:endParaRPr>
          </a:p>
        </p:txBody>
      </p:sp>
    </p:spTree>
    <p:extLst>
      <p:ext uri="{BB962C8B-B14F-4D97-AF65-F5344CB8AC3E}">
        <p14:creationId xmlns:p14="http://schemas.microsoft.com/office/powerpoint/2010/main" val="4002435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Essentially our chief priorities all revolve around love—to…</a:t>
            </a:r>
          </a:p>
          <a:p>
            <a:pPr eaLnBrk="1" hangingPunct="1"/>
            <a:r>
              <a:rPr lang="en-US" dirty="0">
                <a:latin typeface="Arial" charset="0"/>
                <a:ea typeface="ＭＳ Ｐゴシック" charset="0"/>
                <a:cs typeface="ＭＳ Ｐゴシック" charset="0"/>
              </a:rPr>
              <a:t>• Love God first and foremost, then…</a:t>
            </a:r>
          </a:p>
          <a:p>
            <a:pPr eaLnBrk="1" hangingPunct="1"/>
            <a:r>
              <a:rPr lang="en-US" dirty="0">
                <a:latin typeface="Arial" charset="0"/>
                <a:ea typeface="ＭＳ Ｐゴシック" charset="0"/>
                <a:cs typeface="ＭＳ Ｐゴシック" charset="0"/>
              </a:rPr>
              <a:t>• Love the church, resulting in…</a:t>
            </a:r>
          </a:p>
          <a:p>
            <a:pPr eaLnBrk="1" hangingPunct="1"/>
            <a:r>
              <a:rPr lang="en-US" dirty="0">
                <a:latin typeface="Arial" charset="0"/>
                <a:ea typeface="ＭＳ Ｐゴシック" charset="0"/>
                <a:cs typeface="ＭＳ Ｐゴシック" charset="0"/>
              </a:rPr>
              <a:t>• Love the nations</a:t>
            </a: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199362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Others benefit in their spiritual walk when they hear you praise God for them.</a:t>
            </a:r>
          </a:p>
        </p:txBody>
      </p:sp>
    </p:spTree>
    <p:extLst>
      <p:ext uri="{BB962C8B-B14F-4D97-AF65-F5344CB8AC3E}">
        <p14:creationId xmlns:p14="http://schemas.microsoft.com/office/powerpoint/2010/main" val="4979636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SG" sz="1200" kern="1200" dirty="0">
                <a:solidFill>
                  <a:schemeClr val="tx1"/>
                </a:solidFill>
                <a:effectLst/>
                <a:latin typeface="+mn-lt"/>
                <a:ea typeface="+mn-ea"/>
                <a:cs typeface="+mn-cs"/>
              </a:rPr>
              <a:t>Paul thanked God for two things—their faith and their love (</a:t>
            </a:r>
            <a:r>
              <a:rPr lang="en-SG" sz="1200" u="sng" kern="1200" dirty="0">
                <a:solidFill>
                  <a:schemeClr val="tx1"/>
                </a:solidFill>
                <a:effectLst/>
                <a:latin typeface="+mn-lt"/>
                <a:ea typeface="+mn-ea"/>
                <a:cs typeface="+mn-cs"/>
              </a:rPr>
              <a:t>1:3</a:t>
            </a:r>
            <a:r>
              <a:rPr lang="en-SG" sz="1200" kern="1200" dirty="0">
                <a:solidFill>
                  <a:schemeClr val="tx1"/>
                </a:solidFill>
                <a:effectLst/>
                <a:latin typeface="+mn-lt"/>
                <a:ea typeface="+mn-ea"/>
                <a:cs typeface="+mn-cs"/>
              </a:rPr>
              <a:t>).</a:t>
            </a:r>
          </a:p>
          <a:p>
            <a:r>
              <a:rPr lang="en-SG" dirty="0">
                <a:effectLst/>
              </a:rPr>
              <a:t>I wonder how often you thank God for others’ spiritual growth. </a:t>
            </a:r>
            <a:r>
              <a:rPr lang="en-SG" sz="1200" kern="1200" dirty="0">
                <a:solidFill>
                  <a:schemeClr val="tx1"/>
                </a:solidFill>
                <a:effectLst/>
                <a:latin typeface="+mn-lt"/>
                <a:ea typeface="+mn-ea"/>
                <a:cs typeface="+mn-cs"/>
              </a:rPr>
              <a:t>When someone is going through trials how do we generally pray?</a:t>
            </a:r>
          </a:p>
          <a:p>
            <a:r>
              <a:rPr lang="en-SG" sz="1200" kern="1200" dirty="0">
                <a:solidFill>
                  <a:schemeClr val="tx1"/>
                </a:solidFill>
                <a:effectLst/>
                <a:latin typeface="+mn-lt"/>
                <a:ea typeface="+mn-ea"/>
                <a:cs typeface="+mn-cs"/>
              </a:rPr>
              <a:t>I hate to admit it, but most of the time we ask God to remove the trials.</a:t>
            </a:r>
          </a:p>
          <a:p>
            <a:r>
              <a:rPr lang="en-SG" sz="1200" kern="1200" dirty="0">
                <a:solidFill>
                  <a:schemeClr val="tx1"/>
                </a:solidFill>
                <a:effectLst/>
                <a:latin typeface="+mn-lt"/>
                <a:ea typeface="+mn-ea"/>
                <a:cs typeface="+mn-cs"/>
              </a:rPr>
              <a:t>Notice the focus of Paul's prayer here—not a request that God take away their trials but </a:t>
            </a:r>
            <a:r>
              <a:rPr lang="en-SG" sz="1200" b="1" kern="1200" dirty="0">
                <a:solidFill>
                  <a:schemeClr val="tx1"/>
                </a:solidFill>
                <a:effectLst/>
                <a:latin typeface="+mn-lt"/>
                <a:ea typeface="+mn-ea"/>
                <a:cs typeface="+mn-cs"/>
              </a:rPr>
              <a:t>thanksgiving</a:t>
            </a:r>
            <a:r>
              <a:rPr lang="en-SG" sz="1200" kern="1200" dirty="0">
                <a:solidFill>
                  <a:schemeClr val="tx1"/>
                </a:solidFill>
                <a:effectLst/>
                <a:latin typeface="+mn-lt"/>
                <a:ea typeface="+mn-ea"/>
                <a:cs typeface="+mn-cs"/>
              </a:rPr>
              <a:t>!  </a:t>
            </a:r>
          </a:p>
          <a:p>
            <a:r>
              <a:rPr lang="en-SG" sz="1200" kern="1200" dirty="0">
                <a:solidFill>
                  <a:schemeClr val="tx1"/>
                </a:solidFill>
                <a:effectLst/>
                <a:latin typeface="+mn-lt"/>
                <a:ea typeface="+mn-ea"/>
                <a:cs typeface="+mn-cs"/>
              </a:rPr>
              <a:t>He affirmed them by praying not for the </a:t>
            </a:r>
            <a:r>
              <a:rPr lang="en-SG" sz="1200" b="1" kern="1200" dirty="0">
                <a:solidFill>
                  <a:schemeClr val="tx1"/>
                </a:solidFill>
                <a:effectLst/>
                <a:latin typeface="+mn-lt"/>
                <a:ea typeface="+mn-ea"/>
                <a:cs typeface="+mn-cs"/>
              </a:rPr>
              <a:t>removal</a:t>
            </a:r>
            <a:r>
              <a:rPr lang="en-SG" sz="1200" kern="1200" dirty="0">
                <a:solidFill>
                  <a:schemeClr val="tx1"/>
                </a:solidFill>
                <a:effectLst/>
                <a:latin typeface="+mn-lt"/>
                <a:ea typeface="+mn-ea"/>
                <a:cs typeface="+mn-cs"/>
              </a:rPr>
              <a:t> of the trial but for character development </a:t>
            </a:r>
            <a:r>
              <a:rPr lang="en-SG" sz="1200" b="1" kern="1200" dirty="0">
                <a:solidFill>
                  <a:schemeClr val="tx1"/>
                </a:solidFill>
                <a:effectLst/>
                <a:latin typeface="+mn-lt"/>
                <a:ea typeface="+mn-ea"/>
                <a:cs typeface="+mn-cs"/>
              </a:rPr>
              <a:t>through</a:t>
            </a:r>
            <a:r>
              <a:rPr lang="en-SG" sz="1200" kern="1200" dirty="0">
                <a:solidFill>
                  <a:schemeClr val="tx1"/>
                </a:solidFill>
                <a:effectLst/>
                <a:latin typeface="+mn-lt"/>
                <a:ea typeface="+mn-ea"/>
                <a:cs typeface="+mn-cs"/>
              </a:rPr>
              <a:t> the trial.</a:t>
            </a:r>
          </a:p>
          <a:p>
            <a:r>
              <a:rPr lang="en-SG" sz="1200" kern="1200" dirty="0">
                <a:solidFill>
                  <a:schemeClr val="tx1"/>
                </a:solidFill>
                <a:effectLst/>
                <a:latin typeface="+mn-lt"/>
                <a:ea typeface="+mn-ea"/>
                <a:cs typeface="+mn-cs"/>
              </a:rPr>
              <a:t>Paul doesn't focus on what's going on </a:t>
            </a:r>
            <a:r>
              <a:rPr lang="en-SG" sz="1200" b="1" kern="1200" dirty="0">
                <a:solidFill>
                  <a:schemeClr val="tx1"/>
                </a:solidFill>
                <a:effectLst/>
                <a:latin typeface="+mn-lt"/>
                <a:ea typeface="+mn-ea"/>
                <a:cs typeface="+mn-cs"/>
              </a:rPr>
              <a:t>around</a:t>
            </a:r>
            <a:r>
              <a:rPr lang="en-SG" sz="1200" kern="1200" dirty="0">
                <a:solidFill>
                  <a:schemeClr val="tx1"/>
                </a:solidFill>
                <a:effectLst/>
                <a:latin typeface="+mn-lt"/>
                <a:ea typeface="+mn-ea"/>
                <a:cs typeface="+mn-cs"/>
              </a:rPr>
              <a:t> them—he looks at what God is doing </a:t>
            </a:r>
            <a:r>
              <a:rPr lang="en-SG" sz="1200" b="1" kern="1200" dirty="0">
                <a:solidFill>
                  <a:schemeClr val="tx1"/>
                </a:solidFill>
                <a:effectLst/>
                <a:latin typeface="+mn-lt"/>
                <a:ea typeface="+mn-ea"/>
                <a:cs typeface="+mn-cs"/>
              </a:rPr>
              <a:t>within</a:t>
            </a:r>
            <a:r>
              <a:rPr lang="en-SG" sz="1200" kern="1200" dirty="0">
                <a:solidFill>
                  <a:schemeClr val="tx1"/>
                </a:solidFill>
                <a:effectLst/>
                <a:latin typeface="+mn-lt"/>
                <a:ea typeface="+mn-ea"/>
                <a:cs typeface="+mn-cs"/>
              </a:rPr>
              <a:t> them—building qualities like faith, love, and perseverance mentioned in verse 4.</a:t>
            </a:r>
          </a:p>
          <a:p>
            <a:endParaRPr lang="en-US" dirty="0"/>
          </a:p>
        </p:txBody>
      </p:sp>
    </p:spTree>
    <p:extLst>
      <p:ext uri="{BB962C8B-B14F-4D97-AF65-F5344CB8AC3E}">
        <p14:creationId xmlns:p14="http://schemas.microsoft.com/office/powerpoint/2010/main" val="4381188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endParaRPr lang="en-US"/>
          </a:p>
        </p:txBody>
      </p:sp>
    </p:spTree>
    <p:extLst>
      <p:ext uri="{BB962C8B-B14F-4D97-AF65-F5344CB8AC3E}">
        <p14:creationId xmlns:p14="http://schemas.microsoft.com/office/powerpoint/2010/main" val="68239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SG" sz="1200" kern="1200">
                <a:solidFill>
                  <a:schemeClr val="tx1"/>
                </a:solidFill>
                <a:effectLst/>
                <a:latin typeface="+mn-lt"/>
                <a:ea typeface="+mn-ea"/>
                <a:cs typeface="+mn-cs"/>
              </a:rPr>
              <a:t>Prayer for others is no doubt the best way to affirm others.  That's why Paul did it!</a:t>
            </a:r>
          </a:p>
          <a:p>
            <a:r>
              <a:rPr lang="en-SG" sz="1200" kern="1200">
                <a:solidFill>
                  <a:schemeClr val="tx1"/>
                </a:solidFill>
                <a:effectLst/>
                <a:latin typeface="+mn-lt"/>
                <a:ea typeface="+mn-ea"/>
                <a:cs typeface="+mn-cs"/>
              </a:rPr>
              <a:t>I hope as a church we’ll grow to pray beyond a focus on the circumstances and pray that God will use difficulties to build the character of Christ within us.</a:t>
            </a:r>
          </a:p>
          <a:p>
            <a:r>
              <a:rPr lang="en-SG" sz="1200" kern="1200">
                <a:solidFill>
                  <a:schemeClr val="tx1"/>
                </a:solidFill>
                <a:effectLst/>
                <a:latin typeface="+mn-lt"/>
                <a:ea typeface="+mn-ea"/>
                <a:cs typeface="+mn-cs"/>
              </a:rPr>
              <a:t>The three qualities Paul notes are a great starting place—faith, love and perseverance.</a:t>
            </a:r>
          </a:p>
          <a:p>
            <a:r>
              <a:rPr lang="en-SG" sz="1200" kern="1200">
                <a:solidFill>
                  <a:schemeClr val="tx1"/>
                </a:solidFill>
                <a:effectLst/>
                <a:latin typeface="+mn-lt"/>
                <a:ea typeface="+mn-ea"/>
                <a:cs typeface="+mn-cs"/>
              </a:rPr>
              <a:t>MPI</a:t>
            </a:r>
          </a:p>
          <a:p>
            <a:r>
              <a:rPr lang="en-SG">
                <a:effectLst/>
              </a:rPr>
              <a:t>I think our prayer times together as a church would be even better if we make it a point to thank God for others' growth right there in the group. </a:t>
            </a:r>
            <a:endParaRPr lang="en-US"/>
          </a:p>
        </p:txBody>
      </p:sp>
    </p:spTree>
    <p:extLst>
      <p:ext uri="{BB962C8B-B14F-4D97-AF65-F5344CB8AC3E}">
        <p14:creationId xmlns:p14="http://schemas.microsoft.com/office/powerpoint/2010/main" val="1600665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pPr marL="0" marR="0" indent="0" algn="l" defTabSz="457200" rtl="0" eaLnBrk="1" fontAlgn="auto" latinLnBrk="0" hangingPunct="1">
              <a:lnSpc>
                <a:spcPct val="100000"/>
              </a:lnSpc>
              <a:spcBef>
                <a:spcPts val="0"/>
              </a:spcBef>
              <a:spcAft>
                <a:spcPts val="0"/>
              </a:spcAft>
              <a:buClrTx/>
              <a:buSzTx/>
              <a:buFontTx/>
              <a:buNone/>
              <a:tabLst/>
              <a:defRPr/>
            </a:pPr>
            <a:r>
              <a:rPr lang="en-US"/>
              <a:t>Make your praise common knowledge to help others persevere.</a:t>
            </a:r>
          </a:p>
        </p:txBody>
      </p:sp>
    </p:spTree>
    <p:extLst>
      <p:ext uri="{BB962C8B-B14F-4D97-AF65-F5344CB8AC3E}">
        <p14:creationId xmlns:p14="http://schemas.microsoft.com/office/powerpoint/2010/main" val="34682147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mn-lt"/>
                <a:ea typeface="+mn-ea"/>
                <a:cs typeface="+mn-cs"/>
              </a:rPr>
              <a:t>Paul told </a:t>
            </a:r>
            <a:r>
              <a:rPr lang="en-SG" sz="1200" i="1" kern="1200" dirty="0">
                <a:solidFill>
                  <a:schemeClr val="tx1"/>
                </a:solidFill>
                <a:effectLst/>
                <a:latin typeface="+mn-lt"/>
                <a:ea typeface="+mn-ea"/>
                <a:cs typeface="+mn-cs"/>
              </a:rPr>
              <a:t>others</a:t>
            </a:r>
            <a:r>
              <a:rPr lang="en-SG" sz="1200" kern="1200" dirty="0">
                <a:solidFill>
                  <a:schemeClr val="tx1"/>
                </a:solidFill>
                <a:effectLst/>
                <a:latin typeface="+mn-lt"/>
                <a:ea typeface="+mn-ea"/>
                <a:cs typeface="+mn-cs"/>
              </a:rPr>
              <a:t> how well they hung in there (</a:t>
            </a:r>
            <a:r>
              <a:rPr lang="en-SG" sz="1200" u="sng" kern="1200" dirty="0">
                <a:solidFill>
                  <a:schemeClr val="tx1"/>
                </a:solidFill>
                <a:effectLst/>
                <a:latin typeface="+mn-lt"/>
                <a:ea typeface="+mn-ea"/>
                <a:cs typeface="+mn-cs"/>
              </a:rPr>
              <a:t>1:4</a:t>
            </a:r>
            <a:r>
              <a:rPr lang="en-SG" sz="1200" kern="1200" dirty="0">
                <a:solidFill>
                  <a:schemeClr val="tx1"/>
                </a:solidFill>
                <a:effectLst/>
                <a:latin typeface="+mn-lt"/>
                <a:ea typeface="+mn-ea"/>
                <a:cs typeface="+mn-cs"/>
              </a:rPr>
              <a:t>).</a:t>
            </a:r>
          </a:p>
          <a:p>
            <a:r>
              <a:rPr lang="en-SG" sz="1200" kern="1200" dirty="0">
                <a:solidFill>
                  <a:schemeClr val="tx1"/>
                </a:solidFill>
                <a:effectLst/>
                <a:latin typeface="+mn-lt"/>
                <a:ea typeface="+mn-ea"/>
                <a:cs typeface="+mn-cs"/>
              </a:rPr>
              <a:t>He could have been negative—“Man, you should see those Thessalonians’ hassles.  Their theology is messed up so much they think they’re in the Tribulation!”</a:t>
            </a:r>
          </a:p>
          <a:p>
            <a:r>
              <a:rPr lang="en-SG" sz="1200" kern="1200" dirty="0">
                <a:solidFill>
                  <a:schemeClr val="tx1"/>
                </a:solidFill>
                <a:effectLst/>
                <a:latin typeface="+mn-lt"/>
                <a:ea typeface="+mn-ea"/>
                <a:cs typeface="+mn-cs"/>
              </a:rPr>
              <a:t>Not Paul!  He said, "Wow!  You should see how the church at Thessalonica continues to reach out, deepen in their love, make great strides in trusting God, and endure—despite the most intense persecutions in the Roman Empire.  They're doing </a:t>
            </a:r>
            <a:r>
              <a:rPr lang="en-SG" sz="1200" kern="1200" dirty="0" err="1">
                <a:solidFill>
                  <a:schemeClr val="tx1"/>
                </a:solidFill>
                <a:effectLst/>
                <a:latin typeface="+mn-lt"/>
                <a:ea typeface="+mn-ea"/>
                <a:cs typeface="+mn-cs"/>
              </a:rPr>
              <a:t>grrrrrrrreat</a:t>
            </a:r>
            <a:r>
              <a:rPr lang="en-SG" sz="1200" kern="1200" dirty="0">
                <a:solidFill>
                  <a:schemeClr val="tx1"/>
                </a:solidFill>
                <a:effectLst/>
                <a:latin typeface="+mn-lt"/>
                <a:ea typeface="+mn-ea"/>
                <a:cs typeface="+mn-cs"/>
              </a:rPr>
              <a:t>!"</a:t>
            </a:r>
          </a:p>
          <a:p>
            <a:endParaRPr lang="en-US" dirty="0">
              <a:cs typeface="ＭＳ Ｐゴシック" charset="0"/>
            </a:endParaRPr>
          </a:p>
        </p:txBody>
      </p:sp>
    </p:spTree>
    <p:extLst>
      <p:ext uri="{BB962C8B-B14F-4D97-AF65-F5344CB8AC3E}">
        <p14:creationId xmlns:p14="http://schemas.microsoft.com/office/powerpoint/2010/main" val="41817693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dirty="0"/>
              <a:t>People often become what you tell them they will become.  </a:t>
            </a:r>
          </a:p>
          <a:p>
            <a:r>
              <a:rPr lang="en-US" dirty="0"/>
              <a:t>This is especially true in parenting children.</a:t>
            </a:r>
          </a:p>
          <a:p>
            <a:r>
              <a:rPr lang="en-US" dirty="0"/>
              <a:t>The important principle here is that people will become what you tell them they will become.  This is especially true in parenting children.</a:t>
            </a:r>
          </a:p>
          <a:p>
            <a:endParaRPr lang="en-US" dirty="0"/>
          </a:p>
        </p:txBody>
      </p:sp>
    </p:spTree>
    <p:extLst>
      <p:ext uri="{BB962C8B-B14F-4D97-AF65-F5344CB8AC3E}">
        <p14:creationId xmlns:p14="http://schemas.microsoft.com/office/powerpoint/2010/main" val="13280195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SG" sz="1200" kern="1200" dirty="0">
                <a:solidFill>
                  <a:schemeClr val="tx1"/>
                </a:solidFill>
                <a:effectLst/>
                <a:latin typeface="+mn-lt"/>
                <a:ea typeface="+mn-ea"/>
                <a:cs typeface="+mn-cs"/>
              </a:rPr>
              <a:t>Children tend to become what their parents tell them they will become.  Major league baseball catcher Jim Sundberg said that his father was always telling Jim, “Jim, one day you’re going to be a great major league catcher.”</a:t>
            </a:r>
            <a:r>
              <a:rPr lang="en-SG" dirty="0">
                <a:effectLst/>
              </a:rPr>
              <a:t> </a:t>
            </a:r>
            <a:endParaRPr lang="en-US" dirty="0"/>
          </a:p>
        </p:txBody>
      </p:sp>
    </p:spTree>
    <p:extLst>
      <p:ext uri="{BB962C8B-B14F-4D97-AF65-F5344CB8AC3E}">
        <p14:creationId xmlns:p14="http://schemas.microsoft.com/office/powerpoint/2010/main" val="30775453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SG" sz="1200" kern="1200">
                <a:solidFill>
                  <a:schemeClr val="tx1"/>
                </a:solidFill>
                <a:effectLst/>
                <a:latin typeface="+mn-lt"/>
                <a:ea typeface="+mn-ea"/>
                <a:cs typeface="+mn-cs"/>
              </a:rPr>
              <a:t>Evangelist Bill Glass asked a group of 1000 inmates, “How many of you had parents that told you that you would end up in prison one day?”  Almost every one of the inmates raised their hands.</a:t>
            </a:r>
            <a:endParaRPr lang="en-US"/>
          </a:p>
        </p:txBody>
      </p:sp>
    </p:spTree>
    <p:extLst>
      <p:ext uri="{BB962C8B-B14F-4D97-AF65-F5344CB8AC3E}">
        <p14:creationId xmlns:p14="http://schemas.microsoft.com/office/powerpoint/2010/main" val="22787846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SG" sz="1200" kern="1200">
                <a:solidFill>
                  <a:schemeClr val="tx1"/>
                </a:solidFill>
                <a:effectLst/>
                <a:latin typeface="+mn-lt"/>
                <a:ea typeface="+mn-ea"/>
                <a:cs typeface="+mn-cs"/>
              </a:rPr>
              <a:t>Encourge others to grow!</a:t>
            </a:r>
            <a:r>
              <a:rPr lang="en-SG">
                <a:effectLst/>
              </a:rPr>
              <a:t> </a:t>
            </a:r>
            <a:endParaRPr lang="en-US" dirty="0"/>
          </a:p>
        </p:txBody>
      </p:sp>
    </p:spTree>
    <p:extLst>
      <p:ext uri="{BB962C8B-B14F-4D97-AF65-F5344CB8AC3E}">
        <p14:creationId xmlns:p14="http://schemas.microsoft.com/office/powerpoint/2010/main" val="2799378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sz="1200" kern="1200" dirty="0">
                <a:solidFill>
                  <a:schemeClr val="tx1"/>
                </a:solidFill>
                <a:effectLst/>
                <a:latin typeface="+mn-lt"/>
                <a:ea typeface="+mn-ea"/>
                <a:cs typeface="+mn-cs"/>
              </a:rPr>
              <a:t>Curious about this concept of affirmation, I began looking up the word “affirmation” on Google to see what I could find. </a:t>
            </a:r>
            <a:endParaRPr lang="en-US" dirty="0">
              <a:cs typeface="ＭＳ Ｐゴシック" charset="0"/>
            </a:endParaRPr>
          </a:p>
        </p:txBody>
      </p:sp>
    </p:spTree>
    <p:extLst>
      <p:ext uri="{BB962C8B-B14F-4D97-AF65-F5344CB8AC3E}">
        <p14:creationId xmlns:p14="http://schemas.microsoft.com/office/powerpoint/2010/main" val="23249451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SG" dirty="0"/>
              <a:t>God will reward the church’s perseverance during affliction but punish their persecutors by helping the church become mature (1:3-12).</a:t>
            </a:r>
          </a:p>
          <a:p>
            <a:endParaRPr lang="en-US" dirty="0"/>
          </a:p>
        </p:txBody>
      </p:sp>
    </p:spTree>
    <p:extLst>
      <p:ext uri="{BB962C8B-B14F-4D97-AF65-F5344CB8AC3E}">
        <p14:creationId xmlns:p14="http://schemas.microsoft.com/office/powerpoint/2010/main" val="3264322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5076219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643077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1227379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dirty="0"/>
              <a:t>We decide how difficulties will change us. Do you agree? In his book No Greater Power, Richard C. Halverson, past chaplain of the US Senate, wrote:</a:t>
            </a:r>
          </a:p>
          <a:p>
            <a:r>
              <a:rPr lang="en-SG" dirty="0"/>
              <a:t>“Crush marbles and you get fragmentation, disintegration—hard, sharp pieces. You can get hurt if you’re not careful.</a:t>
            </a:r>
          </a:p>
          <a:p>
            <a:r>
              <a:rPr lang="en-SG" dirty="0"/>
              <a:t>Crush grapes and you get fragrant, refreshing wine.</a:t>
            </a:r>
          </a:p>
          <a:p>
            <a:r>
              <a:rPr lang="en-SG" dirty="0"/>
              <a:t>Some people relate like marbles. The fear of vulnerability hardens them. They protect themselves, allow no one to penetrate. Being vulnerable is high-risk, and they want low-risk. They bump against others and ricochet around, never enjoying a vital relationship. In brittle lovelessness, they shatter when crushed, and hurt others.</a:t>
            </a:r>
          </a:p>
          <a:p>
            <a:r>
              <a:rPr lang="en-SG" dirty="0"/>
              <a:t>Some people relate like grapes. They yield to pressure. They accept their weakness as essential to intimacy. They give love, knowing love is always vulnerable, knowing love is the heart and soul of our faith. When crushed, they bring blessing: fragrant, redemptive blessing.”</a:t>
            </a:r>
          </a:p>
          <a:p>
            <a:r>
              <a:rPr lang="en-SG" dirty="0"/>
              <a:t>Difficulties certainly come our way for every one of us. </a:t>
            </a:r>
          </a:p>
          <a:p>
            <a:r>
              <a:rPr lang="en-SG" dirty="0"/>
              <a:t>But how do you respond to these trials? Are you like a marble or like a grape? In either case, we get crushed, but marbles resist it while grapes welcome the benefits.</a:t>
            </a:r>
          </a:p>
          <a:p>
            <a:r>
              <a:rPr lang="en-SG" dirty="0"/>
              <a:t>Are you angry at God for allowing difficulty into your life? Or do you see him affirming you?</a:t>
            </a:r>
          </a:p>
          <a:p>
            <a:r>
              <a:rPr lang="en-SG" dirty="0"/>
              <a:t>Richard C. Halverson, </a:t>
            </a:r>
            <a:r>
              <a:rPr lang="en-SG" i="1" dirty="0"/>
              <a:t>No Greater Power</a:t>
            </a:r>
            <a:r>
              <a:rPr lang="en-SG" dirty="0"/>
              <a:t> (Portland, OR: Multnomah, 1986), 67; cited in Charles R. Swindoll, </a:t>
            </a:r>
            <a:r>
              <a:rPr lang="en-SG" i="1" dirty="0"/>
              <a:t>Steadfast Christianity: A Study of Second Thessalonians</a:t>
            </a:r>
            <a:r>
              <a:rPr lang="en-SG" dirty="0"/>
              <a:t> (Fullerton, CA: Insight for Living, 1986), 1.</a:t>
            </a:r>
          </a:p>
          <a:p>
            <a:endParaRPr lang="en-US" dirty="0"/>
          </a:p>
        </p:txBody>
      </p:sp>
    </p:spTree>
    <p:extLst>
      <p:ext uri="{BB962C8B-B14F-4D97-AF65-F5344CB8AC3E}">
        <p14:creationId xmlns:p14="http://schemas.microsoft.com/office/powerpoint/2010/main" val="3646371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dirty="0"/>
              <a:t>I have needed affirmation to overcome my own weakness of defensiveness. </a:t>
            </a:r>
          </a:p>
          <a:p>
            <a:r>
              <a:rPr lang="en-SG" dirty="0"/>
              <a:t>As I have recently reflected on my early years as a Christian teenager, I recall one particular weakness. When someone expressed a concern about me, I reacted with defensiveness. This was a problem I had in my early years of marriage too. Susan would observe a weakness in me and I would defend myself as if she was attacking me. </a:t>
            </a:r>
          </a:p>
          <a:p>
            <a:r>
              <a:rPr lang="en-SG" dirty="0"/>
              <a:t>After further consideration and prayer about this, I realized that it went back to my teenage years. My mother married a third time when I was age 13, and my step-father would point out a deficiency in me rather roughly. He had a horrible relationship with his own father—so much that he called him by his first name rather than “Dad” or “Father”—and he lacked an ability to gently tell me how to better sweep the floor or wash the dishes or whatever. I constantly felt attacked, even though that wasn’t his intention. </a:t>
            </a:r>
          </a:p>
          <a:p>
            <a:r>
              <a:rPr lang="en-SG" dirty="0"/>
              <a:t>So I developed this defensive attitude in my other relationships too. I suspect I felt that way about God as well. </a:t>
            </a:r>
          </a:p>
          <a:p>
            <a:r>
              <a:rPr lang="en-SG" dirty="0"/>
              <a:t>God really changed me, though. At least I think he did! I guess you can be the judge whether I defend myself right now. I think he has given me an ability to respond rather than react, to persevere in a way that helps me grow in maturity.</a:t>
            </a:r>
          </a:p>
          <a:p>
            <a:endParaRPr lang="en-US" dirty="0"/>
          </a:p>
        </p:txBody>
      </p:sp>
    </p:spTree>
    <p:extLst>
      <p:ext uri="{BB962C8B-B14F-4D97-AF65-F5344CB8AC3E}">
        <p14:creationId xmlns:p14="http://schemas.microsoft.com/office/powerpoint/2010/main" val="407053987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775014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The Lord helps us not to lose heart so we will grow.]</a:t>
            </a:r>
            <a:r>
              <a:rPr lang="en-SG" dirty="0">
                <a:effectLst/>
              </a:rPr>
              <a:t> </a:t>
            </a:r>
            <a:endParaRPr lang="en-US" dirty="0"/>
          </a:p>
        </p:txBody>
      </p:sp>
    </p:spTree>
    <p:extLst>
      <p:ext uri="{BB962C8B-B14F-4D97-AF65-F5344CB8AC3E}">
        <p14:creationId xmlns:p14="http://schemas.microsoft.com/office/powerpoint/2010/main" val="63045326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lvl="0"/>
            <a:r>
              <a:rPr lang="en-US" sz="1200" b="1" kern="1200" dirty="0">
                <a:solidFill>
                  <a:schemeClr val="tx1"/>
                </a:solidFill>
                <a:effectLst/>
                <a:latin typeface="+mn-lt"/>
                <a:ea typeface="+mn-ea"/>
                <a:cs typeface="+mn-cs"/>
              </a:rPr>
              <a:t>II.	</a:t>
            </a:r>
            <a:r>
              <a:rPr lang="en-US" sz="1200" b="1" i="1" kern="1200" dirty="0">
                <a:solidFill>
                  <a:schemeClr val="tx1"/>
                </a:solidFill>
                <a:effectLst/>
                <a:latin typeface="+mn-lt"/>
                <a:ea typeface="+mn-ea"/>
                <a:cs typeface="+mn-cs"/>
              </a:rPr>
              <a:t>Theologically: </a:t>
            </a:r>
            <a:r>
              <a:rPr lang="en-US" sz="1200" b="1" kern="1200" dirty="0">
                <a:solidFill>
                  <a:schemeClr val="tx1"/>
                </a:solidFill>
                <a:effectLst/>
                <a:latin typeface="+mn-lt"/>
                <a:ea typeface="+mn-ea"/>
                <a:cs typeface="+mn-cs"/>
              </a:rPr>
              <a:t>God gives us </a:t>
            </a:r>
            <a:r>
              <a:rPr lang="en-US" sz="1200" b="1" u="sng" kern="1200" dirty="0">
                <a:solidFill>
                  <a:schemeClr val="tx1"/>
                </a:solidFill>
                <a:effectLst/>
                <a:latin typeface="+mn-lt"/>
                <a:ea typeface="+mn-ea"/>
                <a:cs typeface="+mn-cs"/>
              </a:rPr>
              <a:t>truth</a:t>
            </a:r>
            <a:r>
              <a:rPr lang="en-US" sz="1200" b="1" kern="1200" dirty="0">
                <a:solidFill>
                  <a:schemeClr val="tx1"/>
                </a:solidFill>
                <a:effectLst/>
                <a:latin typeface="+mn-lt"/>
                <a:ea typeface="+mn-ea"/>
                <a:cs typeface="+mn-cs"/>
              </a:rPr>
              <a:t> to bring stability (2 Thess 2).</a:t>
            </a:r>
            <a:endParaRPr lang="en-SG"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[Theology matters! The Lord corrects our misconceptions to give us firm footing.]</a:t>
            </a:r>
            <a:endParaRPr lang="en-SG" sz="1200" kern="1200" dirty="0">
              <a:solidFill>
                <a:schemeClr val="tx1"/>
              </a:solidFill>
              <a:effectLst/>
              <a:latin typeface="+mn-lt"/>
              <a:ea typeface="+mn-ea"/>
              <a:cs typeface="+mn-cs"/>
            </a:endParaRPr>
          </a:p>
          <a:p>
            <a:endParaRPr lang="en-US" dirty="0">
              <a:cs typeface="ＭＳ Ｐゴシック" charset="0"/>
            </a:endParaRPr>
          </a:p>
        </p:txBody>
      </p:sp>
    </p:spTree>
    <p:extLst>
      <p:ext uri="{BB962C8B-B14F-4D97-AF65-F5344CB8AC3E}">
        <p14:creationId xmlns:p14="http://schemas.microsoft.com/office/powerpoint/2010/main" val="152525791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Theology matters! The Lord corrects our misconceptions to give us firm footing.</a:t>
            </a:r>
            <a:r>
              <a:rPr lang="en-SG" dirty="0">
                <a:effectLst/>
              </a:rPr>
              <a:t> </a:t>
            </a:r>
            <a:endParaRPr lang="en-US" dirty="0"/>
          </a:p>
        </p:txBody>
      </p:sp>
    </p:spTree>
    <p:extLst>
      <p:ext uri="{BB962C8B-B14F-4D97-AF65-F5344CB8AC3E}">
        <p14:creationId xmlns:p14="http://schemas.microsoft.com/office/powerpoint/2010/main" val="3233248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dirty="0" err="1">
                <a:cs typeface="ＭＳ Ｐゴシック" charset="0"/>
              </a:rPr>
              <a:t>Hmmmm</a:t>
            </a:r>
            <a:r>
              <a:rPr lang="en-US" dirty="0">
                <a:cs typeface="ＭＳ Ｐゴシック" charset="0"/>
              </a:rPr>
              <a:t>, should we approve of everything we do?</a:t>
            </a:r>
          </a:p>
        </p:txBody>
      </p:sp>
    </p:spTree>
    <p:extLst>
      <p:ext uri="{BB962C8B-B14F-4D97-AF65-F5344CB8AC3E}">
        <p14:creationId xmlns:p14="http://schemas.microsoft.com/office/powerpoint/2010/main" val="84676462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27229861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79319967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94B996B-7C6B-2246-B7D2-80DE9D613EFF}" type="slidenum">
              <a:rPr lang="en-US" sz="1200">
                <a:solidFill>
                  <a:prstClr val="black"/>
                </a:solidFill>
              </a:rPr>
              <a:pPr eaLnBrk="1" hangingPunct="1"/>
              <a:t>77</a:t>
            </a:fld>
            <a:endParaRPr lang="en-US" sz="1200">
              <a:solidFill>
                <a:prstClr val="black"/>
              </a:solidFill>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4F36367-CA74-F049-94F0-781EE6B7CAE2}" type="slidenum">
              <a:rPr lang="en-US" sz="1200">
                <a:solidFill>
                  <a:prstClr val="black"/>
                </a:solidFill>
              </a:rPr>
              <a:pPr eaLnBrk="1" hangingPunct="1"/>
              <a:t>78</a:t>
            </a:fld>
            <a:endParaRPr lang="en-US" sz="1200">
              <a:solidFill>
                <a:prstClr val="black"/>
              </a:solidFill>
            </a:endParaRP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3D6143A-03B2-7749-8E17-2B32E131BA5A}" type="slidenum">
              <a:rPr lang="en-US" sz="1200">
                <a:solidFill>
                  <a:prstClr val="black"/>
                </a:solidFill>
              </a:rPr>
              <a:pPr eaLnBrk="1" hangingPunct="1"/>
              <a:t>79</a:t>
            </a:fld>
            <a:endParaRPr lang="en-US" sz="1200">
              <a:solidFill>
                <a:prstClr val="black"/>
              </a:solidFill>
            </a:endParaRPr>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4706"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584707"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fld id="{220253F4-00D7-744B-B6D6-3B19A72E4AE0}" type="slidenum">
              <a:rPr kumimoji="0" lang="en-GB" sz="1200" b="0" i="0" u="none" strike="noStrike" kern="1200" cap="none" spc="0" normalizeH="0" baseline="0" noProof="0">
                <a:ln>
                  <a:noFill/>
                </a:ln>
                <a:solidFill>
                  <a:srgbClr val="FFFFFF"/>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t>80</a:t>
            </a:fld>
            <a:endParaRPr kumimoji="0" lang="en-GB" sz="1200" b="0" i="0" u="none" strike="noStrike" kern="1200" cap="none" spc="0" normalizeH="0" baseline="0" noProof="0">
              <a:ln>
                <a:noFill/>
              </a:ln>
              <a:solidFill>
                <a:srgbClr val="FFFFFF"/>
              </a:solidFill>
              <a:effectLst/>
              <a:uLnTx/>
              <a:uFillTx/>
              <a:latin typeface="Calibri" charset="0"/>
              <a:ea typeface="ＭＳ Ｐゴシック" charset="0"/>
            </a:endParaRPr>
          </a:p>
        </p:txBody>
      </p:sp>
      <p:sp>
        <p:nvSpPr>
          <p:cNvPr id="5847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EA872F07-622B-024D-81AA-96FB5CD0EA54}"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80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5847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8471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anchor="ctr"/>
          <a:lstStyle/>
          <a:p>
            <a:endParaRPr lang="en-US">
              <a:latin typeface="Times New Roman" charset="0"/>
              <a:ea typeface="ＭＳ Ｐゴシック" charset="0"/>
              <a:cs typeface="ＭＳ Ｐゴシック" charset="0"/>
            </a:endParaRPr>
          </a:p>
          <a:p>
            <a:r>
              <a:rPr lang="en-SG" sz="1200" kern="1200">
                <a:solidFill>
                  <a:schemeClr val="tx1"/>
                </a:solidFill>
                <a:effectLst/>
                <a:latin typeface="+mn-lt"/>
                <a:ea typeface="+mn-ea"/>
                <a:cs typeface="+mn-cs"/>
              </a:rPr>
              <a:t>But the situation at Thessalonica still didn’t change—so much so that many in the church thought they were in the Great Tribulation.  The persecution hadn't let up so he wrote them to affirm them for their steadfastness.</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1790857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51522499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F188709-7E99-0442-AB1A-C1B130A88BB0}" type="slidenum">
              <a:rPr lang="en-GB" sz="1200">
                <a:solidFill>
                  <a:srgbClr val="000000"/>
                </a:solidFill>
                <a:latin typeface="Comic Sans MS" charset="0"/>
              </a:rPr>
              <a:pPr eaLnBrk="1" hangingPunct="1"/>
              <a:t>84</a:t>
            </a:fld>
            <a:endParaRPr lang="en-GB" sz="1200">
              <a:solidFill>
                <a:srgbClr val="000000"/>
              </a:solidFill>
              <a:latin typeface="Comic Sans MS" charset="0"/>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bwMode="auto">
          <a:xfrm>
            <a:off x="3886200" y="8864600"/>
            <a:ext cx="2971800" cy="279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1682EAB-8840-4649-8328-77E00DE9D344}" type="slidenum">
              <a:rPr lang="en-US" sz="1200">
                <a:solidFill>
                  <a:srgbClr val="000000"/>
                </a:solidFill>
              </a:rPr>
              <a:pPr/>
              <a:t>85</a:t>
            </a:fld>
            <a:endParaRPr lang="en-US" sz="1200">
              <a:solidFill>
                <a:srgbClr val="000000"/>
              </a:solidFill>
            </a:endParaRPr>
          </a:p>
        </p:txBody>
      </p:sp>
      <p:sp>
        <p:nvSpPr>
          <p:cNvPr id="1546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4627" name="Rectangle 3"/>
          <p:cNvSpPr>
            <a:spLocks noGrp="1" noChangeArrowheads="1"/>
          </p:cNvSpPr>
          <p:nvPr>
            <p:ph type="body" idx="1"/>
          </p:nvPr>
        </p:nvSpPr>
        <p:spPr bwMode="auto">
          <a:xfrm>
            <a:off x="914400" y="4343400"/>
            <a:ext cx="5029200" cy="279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997355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We are told to recite 1000 self-confidence affirmations!</a:t>
            </a:r>
          </a:p>
        </p:txBody>
      </p:sp>
    </p:spTree>
    <p:extLst>
      <p:ext uri="{BB962C8B-B14F-4D97-AF65-F5344CB8AC3E}">
        <p14:creationId xmlns:p14="http://schemas.microsoft.com/office/powerpoint/2010/main" val="360641258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E2EA6D6-8719-544C-B13C-3687E2A5D062}" type="slidenum">
              <a:rPr lang="en-GB" sz="1200">
                <a:solidFill>
                  <a:prstClr val="white"/>
                </a:solidFill>
              </a:rPr>
              <a:pPr/>
              <a:t>87</a:t>
            </a:fld>
            <a:endParaRPr lang="en-GB" sz="1200">
              <a:solidFill>
                <a:prstClr val="white"/>
              </a:solidFill>
            </a:endParaRPr>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2F41847-9295-CD45-A899-C53BD7E63636}" type="slidenum">
              <a:rPr lang="en-GB" sz="1200">
                <a:solidFill>
                  <a:prstClr val="white"/>
                </a:solidFill>
              </a:rPr>
              <a:pPr/>
              <a:t>88</a:t>
            </a:fld>
            <a:endParaRPr lang="en-GB" sz="1200">
              <a:solidFill>
                <a:prstClr val="white"/>
              </a:solidFill>
            </a:endParaRPr>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0D1C4D5-66E9-9448-854B-3A51F4E823DF}" type="slidenum">
              <a:rPr lang="en-GB" sz="1200">
                <a:solidFill>
                  <a:prstClr val="white"/>
                </a:solidFill>
              </a:rPr>
              <a:pPr/>
              <a:t>89</a:t>
            </a:fld>
            <a:endParaRPr lang="en-GB" sz="1200">
              <a:solidFill>
                <a:prstClr val="white"/>
              </a:solidFill>
            </a:endParaRPr>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736A9FB-F867-7244-9542-12C224C25DFE}" type="slidenum">
              <a:rPr lang="en-GB" sz="1200">
                <a:solidFill>
                  <a:srgbClr val="FFFFFF"/>
                </a:solidFill>
              </a:rPr>
              <a:pPr/>
              <a:t>90</a:t>
            </a:fld>
            <a:endParaRPr lang="en-GB" sz="1200">
              <a:solidFill>
                <a:srgbClr val="FFFFFF"/>
              </a:solidFill>
            </a:endParaRPr>
          </a:p>
        </p:txBody>
      </p:sp>
      <p:sp>
        <p:nvSpPr>
          <p:cNvPr id="378882" name="Rectangle 2"/>
          <p:cNvSpPr>
            <a:spLocks noGrp="1" noRot="1" noChangeAspect="1" noChangeArrowheads="1" noTextEdit="1"/>
          </p:cNvSpPr>
          <p:nvPr>
            <p:ph type="sldImg"/>
          </p:nvPr>
        </p:nvSpPr>
        <p:spPr>
          <a:ln/>
        </p:spPr>
      </p:sp>
      <p:sp>
        <p:nvSpPr>
          <p:cNvPr id="3788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C30A9A8-DB1D-F847-81DD-37E341F5B73F}" type="slidenum">
              <a:rPr lang="en-GB" sz="1200">
                <a:solidFill>
                  <a:prstClr val="white"/>
                </a:solidFill>
              </a:rPr>
              <a:pPr/>
              <a:t>91</a:t>
            </a:fld>
            <a:endParaRPr lang="en-GB" sz="1200">
              <a:solidFill>
                <a:prstClr val="white"/>
              </a:solidFill>
            </a:endParaRPr>
          </a:p>
        </p:txBody>
      </p:sp>
      <p:sp>
        <p:nvSpPr>
          <p:cNvPr id="219138" name="Rectangle 2"/>
          <p:cNvSpPr>
            <a:spLocks noGrp="1" noRot="1" noChangeAspect="1" noChangeArrowheads="1"/>
          </p:cNvSpPr>
          <p:nvPr>
            <p:ph type="sldImg"/>
          </p:nvPr>
        </p:nvSpPr>
        <p:spPr>
          <a:solidFill>
            <a:srgbClr val="FFFFFF"/>
          </a:solidFill>
          <a:ln/>
        </p:spPr>
      </p:sp>
      <p:sp>
        <p:nvSpPr>
          <p:cNvPr id="21913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B8AD46D-8CD3-274A-B684-04A54B55602D}" type="slidenum">
              <a:rPr lang="en-GB" sz="1200">
                <a:solidFill>
                  <a:prstClr val="white"/>
                </a:solidFill>
              </a:rPr>
              <a:pPr/>
              <a:t>92</a:t>
            </a:fld>
            <a:endParaRPr lang="en-GB" sz="1200">
              <a:solidFill>
                <a:prstClr val="white"/>
              </a:solidFill>
            </a:endParaRPr>
          </a:p>
        </p:txBody>
      </p:sp>
      <p:sp>
        <p:nvSpPr>
          <p:cNvPr id="221186" name="Rectangle 2"/>
          <p:cNvSpPr>
            <a:spLocks noGrp="1" noRot="1" noChangeAspect="1" noChangeArrowheads="1"/>
          </p:cNvSpPr>
          <p:nvPr>
            <p:ph type="sldImg"/>
          </p:nvPr>
        </p:nvSpPr>
        <p:spPr>
          <a:solidFill>
            <a:srgbClr val="FFFFFF"/>
          </a:solidFill>
          <a:ln/>
        </p:spPr>
      </p:sp>
      <p:sp>
        <p:nvSpPr>
          <p:cNvPr id="22118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870D575-BF1B-144C-8D3E-BF5E99D984C2}" type="slidenum">
              <a:rPr lang="en-GB" sz="1200">
                <a:solidFill>
                  <a:prstClr val="white"/>
                </a:solidFill>
              </a:rPr>
              <a:pPr/>
              <a:t>93</a:t>
            </a:fld>
            <a:endParaRPr lang="en-GB" sz="1200">
              <a:solidFill>
                <a:prstClr val="white"/>
              </a:solidFill>
            </a:endParaRPr>
          </a:p>
        </p:txBody>
      </p:sp>
      <p:sp>
        <p:nvSpPr>
          <p:cNvPr id="223234" name="Rectangle 2"/>
          <p:cNvSpPr>
            <a:spLocks noGrp="1" noRot="1" noChangeAspect="1" noChangeArrowheads="1"/>
          </p:cNvSpPr>
          <p:nvPr>
            <p:ph type="sldImg"/>
          </p:nvPr>
        </p:nvSpPr>
        <p:spPr>
          <a:solidFill>
            <a:srgbClr val="FFFFFF"/>
          </a:solidFill>
          <a:ln/>
        </p:spPr>
      </p:sp>
      <p:sp>
        <p:nvSpPr>
          <p:cNvPr id="22323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56A1B6A-D7E0-1B49-84E3-5A88E7E77FD8}" type="slidenum">
              <a:rPr lang="en-GB" sz="1200">
                <a:solidFill>
                  <a:srgbClr val="FFFFFF"/>
                </a:solidFill>
              </a:rPr>
              <a:pPr/>
              <a:t>94</a:t>
            </a:fld>
            <a:endParaRPr lang="en-GB" sz="1200">
              <a:solidFill>
                <a:srgbClr val="FFFFFF"/>
              </a:solidFill>
            </a:endParaRPr>
          </a:p>
        </p:txBody>
      </p:sp>
      <p:sp>
        <p:nvSpPr>
          <p:cNvPr id="225282" name="Rectangle 2"/>
          <p:cNvSpPr>
            <a:spLocks noGrp="1" noRot="1" noChangeAspect="1" noChangeArrowheads="1"/>
          </p:cNvSpPr>
          <p:nvPr>
            <p:ph type="sldImg"/>
          </p:nvPr>
        </p:nvSpPr>
        <p:spPr>
          <a:solidFill>
            <a:srgbClr val="FFFFFF"/>
          </a:solidFill>
          <a:ln/>
        </p:spPr>
      </p:sp>
      <p:sp>
        <p:nvSpPr>
          <p:cNvPr id="225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95755647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830659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dirty="0">
                <a:cs typeface="ＭＳ Ｐゴシック" charset="0"/>
              </a:rPr>
              <a:t>Some self affirming claims include “I love me.”</a:t>
            </a:r>
          </a:p>
          <a:p>
            <a:r>
              <a:rPr lang="en-US" dirty="0">
                <a:cs typeface="ＭＳ Ｐゴシック" charset="0"/>
              </a:rPr>
              <a:t>Also, I believe in me.</a:t>
            </a:r>
          </a:p>
        </p:txBody>
      </p:sp>
    </p:spTree>
    <p:extLst>
      <p:ext uri="{BB962C8B-B14F-4D97-AF65-F5344CB8AC3E}">
        <p14:creationId xmlns:p14="http://schemas.microsoft.com/office/powerpoint/2010/main" val="332994341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SG" dirty="0"/>
              <a:t>There is an immense amount of theological confusion spouted all over today. The rise of the Internet has allowed YouTube and other avenues to spread heresies. It seems that the more hits or likes, the more bizarre and damaging the teaching. My own YouTube video has just a few hundred views, but the insane stuff has millions of views!</a:t>
            </a:r>
          </a:p>
          <a:p>
            <a:r>
              <a:rPr lang="en-SG" dirty="0"/>
              <a:t>How can we keep trusting the Lord amidst such craziness?</a:t>
            </a:r>
          </a:p>
          <a:p>
            <a:r>
              <a:rPr lang="en-SG" dirty="0"/>
              <a:t>Keep going back to the source—the Word of God.</a:t>
            </a:r>
          </a:p>
          <a:p>
            <a:r>
              <a:rPr lang="en-SG" dirty="0"/>
              <a:t>How are you doing at your goal of reading the Bible each day this year?  </a:t>
            </a:r>
          </a:p>
          <a:p>
            <a:endParaRPr lang="en-US" dirty="0"/>
          </a:p>
        </p:txBody>
      </p:sp>
    </p:spTree>
    <p:extLst>
      <p:ext uri="{BB962C8B-B14F-4D97-AF65-F5344CB8AC3E}">
        <p14:creationId xmlns:p14="http://schemas.microsoft.com/office/powerpoint/2010/main" val="280757838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86964059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The Lord helps us not to lose heart so we will grow.</a:t>
            </a:r>
            <a:endParaRPr lang="en-US" dirty="0"/>
          </a:p>
        </p:txBody>
      </p:sp>
    </p:spTree>
    <p:extLst>
      <p:ext uri="{BB962C8B-B14F-4D97-AF65-F5344CB8AC3E}">
        <p14:creationId xmlns:p14="http://schemas.microsoft.com/office/powerpoint/2010/main" val="122725289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Theology matters! The Lord corrects our misconceptions to give us firm footing.</a:t>
            </a:r>
            <a:r>
              <a:rPr lang="en-SG" dirty="0">
                <a:effectLst/>
              </a:rPr>
              <a:t> </a:t>
            </a:r>
            <a:endParaRPr lang="en-US" dirty="0"/>
          </a:p>
        </p:txBody>
      </p:sp>
    </p:spTree>
    <p:extLst>
      <p:ext uri="{BB962C8B-B14F-4D97-AF65-F5344CB8AC3E}">
        <p14:creationId xmlns:p14="http://schemas.microsoft.com/office/powerpoint/2010/main" val="79889480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lvl="0"/>
            <a:r>
              <a:rPr lang="en-US" sz="1200" b="1" kern="1200" dirty="0">
                <a:solidFill>
                  <a:schemeClr val="tx1"/>
                </a:solidFill>
                <a:effectLst/>
                <a:latin typeface="+mn-lt"/>
                <a:ea typeface="+mn-ea"/>
                <a:cs typeface="+mn-cs"/>
              </a:rPr>
              <a:t>III.	</a:t>
            </a:r>
            <a:r>
              <a:rPr lang="en-US" sz="1200" b="1" i="1" kern="1200" dirty="0">
                <a:solidFill>
                  <a:schemeClr val="tx1"/>
                </a:solidFill>
                <a:effectLst/>
                <a:latin typeface="+mn-lt"/>
                <a:ea typeface="+mn-ea"/>
                <a:cs typeface="+mn-cs"/>
              </a:rPr>
              <a:t>Practically</a:t>
            </a:r>
            <a:r>
              <a:rPr lang="en-US" sz="1200" b="1" kern="1200" dirty="0">
                <a:solidFill>
                  <a:schemeClr val="tx1"/>
                </a:solidFill>
                <a:effectLst/>
                <a:latin typeface="+mn-lt"/>
                <a:ea typeface="+mn-ea"/>
                <a:cs typeface="+mn-cs"/>
              </a:rPr>
              <a:t>: God cultivates </a:t>
            </a:r>
            <a:r>
              <a:rPr lang="en-US" sz="1200" b="1" u="sng" kern="1200" dirty="0">
                <a:solidFill>
                  <a:schemeClr val="tx1"/>
                </a:solidFill>
                <a:effectLst/>
                <a:latin typeface="+mn-lt"/>
                <a:ea typeface="+mn-ea"/>
                <a:cs typeface="+mn-cs"/>
              </a:rPr>
              <a:t>discipline</a:t>
            </a:r>
            <a:r>
              <a:rPr lang="en-US" sz="1200" b="1" kern="1200" dirty="0">
                <a:solidFill>
                  <a:schemeClr val="tx1"/>
                </a:solidFill>
                <a:effectLst/>
                <a:latin typeface="+mn-lt"/>
                <a:ea typeface="+mn-ea"/>
                <a:cs typeface="+mn-cs"/>
              </a:rPr>
              <a:t> in us to build responsibility (2 Thess 3).</a:t>
            </a:r>
            <a:endParaRPr lang="en-SG"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Lord helps us hold one another accountable so we will be reliable.]</a:t>
            </a:r>
            <a:endParaRPr lang="en-SG" sz="1200" kern="1200" dirty="0">
              <a:solidFill>
                <a:schemeClr val="tx1"/>
              </a:solidFill>
              <a:effectLst/>
              <a:latin typeface="+mn-lt"/>
              <a:ea typeface="+mn-ea"/>
              <a:cs typeface="+mn-cs"/>
            </a:endParaRPr>
          </a:p>
          <a:p>
            <a:endParaRPr lang="en-US" dirty="0">
              <a:cs typeface="ＭＳ Ｐゴシック" charset="0"/>
            </a:endParaRPr>
          </a:p>
        </p:txBody>
      </p:sp>
    </p:spTree>
    <p:extLst>
      <p:ext uri="{BB962C8B-B14F-4D97-AF65-F5344CB8AC3E}">
        <p14:creationId xmlns:p14="http://schemas.microsoft.com/office/powerpoint/2010/main" val="22115209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The Lord helps us hold one another accountable so we will be reliable.</a:t>
            </a:r>
            <a:r>
              <a:rPr lang="en-SG" dirty="0">
                <a:effectLst/>
              </a:rPr>
              <a:t> </a:t>
            </a:r>
          </a:p>
          <a:p>
            <a:r>
              <a:rPr lang="en-SG" dirty="0">
                <a:effectLst/>
              </a:rPr>
              <a:t>• Rather than living an undisciplined life</a:t>
            </a:r>
          </a:p>
          <a:p>
            <a:r>
              <a:rPr lang="en-SG" dirty="0">
                <a:effectLst/>
              </a:rPr>
              <a:t>• Each of us has had to show discipline to learn certain skills such as playing an instrument</a:t>
            </a:r>
          </a:p>
          <a:p>
            <a:r>
              <a:rPr lang="en-SG" dirty="0">
                <a:effectLst/>
              </a:rPr>
              <a:t>• So we need that same type of discipline to know his Word</a:t>
            </a:r>
          </a:p>
          <a:p>
            <a:r>
              <a:rPr lang="en-SG" dirty="0">
                <a:effectLst/>
              </a:rPr>
              <a:t>• And to be a vital part of his church.</a:t>
            </a:r>
          </a:p>
        </p:txBody>
      </p:sp>
    </p:spTree>
    <p:extLst>
      <p:ext uri="{BB962C8B-B14F-4D97-AF65-F5344CB8AC3E}">
        <p14:creationId xmlns:p14="http://schemas.microsoft.com/office/powerpoint/2010/main" val="162406501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0696078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38274820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89561266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094279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6B81FA1-4E7A-0C4F-B807-ED2F8D1047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52397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B9AE656-7703-FF4B-B1A5-09317DE058C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5277672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4A0F78-47F7-934C-B7C8-7AAE1956A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782934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4DFDF8-C1D7-6B43-B953-16BC17E9A4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270932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7E2DA5-0321-1743-9E17-CBB65464C3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23533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D634CF-9C8B-E743-A2FB-EBE834CD0A5D}" type="slidenum">
              <a:rPr lang="en-US"/>
              <a:pPr>
                <a:defRPr/>
              </a:pPr>
              <a:t>‹#›</a:t>
            </a:fld>
            <a:endParaRPr lang="en-US"/>
          </a:p>
        </p:txBody>
      </p:sp>
    </p:spTree>
    <p:extLst>
      <p:ext uri="{BB962C8B-B14F-4D97-AF65-F5344CB8AC3E}">
        <p14:creationId xmlns:p14="http://schemas.microsoft.com/office/powerpoint/2010/main" val="13801656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C17FD9-3D14-2644-AA7C-5CF2A5F1F452}" type="slidenum">
              <a:rPr lang="en-US"/>
              <a:pPr>
                <a:defRPr/>
              </a:pPr>
              <a:t>‹#›</a:t>
            </a:fld>
            <a:endParaRPr lang="en-US"/>
          </a:p>
        </p:txBody>
      </p:sp>
    </p:spTree>
    <p:extLst>
      <p:ext uri="{BB962C8B-B14F-4D97-AF65-F5344CB8AC3E}">
        <p14:creationId xmlns:p14="http://schemas.microsoft.com/office/powerpoint/2010/main" val="114468000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0B95A4-CED6-9C41-9A07-21A554F69C6D}" type="slidenum">
              <a:rPr lang="en-US"/>
              <a:pPr>
                <a:defRPr/>
              </a:pPr>
              <a:t>‹#›</a:t>
            </a:fld>
            <a:endParaRPr lang="en-US"/>
          </a:p>
        </p:txBody>
      </p:sp>
    </p:spTree>
    <p:extLst>
      <p:ext uri="{BB962C8B-B14F-4D97-AF65-F5344CB8AC3E}">
        <p14:creationId xmlns:p14="http://schemas.microsoft.com/office/powerpoint/2010/main" val="157505115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2A1A01-5396-E842-BD53-2304FFC567F4}" type="slidenum">
              <a:rPr lang="en-US"/>
              <a:pPr>
                <a:defRPr/>
              </a:pPr>
              <a:t>‹#›</a:t>
            </a:fld>
            <a:endParaRPr lang="en-US"/>
          </a:p>
        </p:txBody>
      </p:sp>
    </p:spTree>
    <p:extLst>
      <p:ext uri="{BB962C8B-B14F-4D97-AF65-F5344CB8AC3E}">
        <p14:creationId xmlns:p14="http://schemas.microsoft.com/office/powerpoint/2010/main" val="42039652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E59C38F-2C9A-7348-8F4B-F4D2C7DD86B8}" type="slidenum">
              <a:rPr lang="en-US"/>
              <a:pPr>
                <a:defRPr/>
              </a:pPr>
              <a:t>‹#›</a:t>
            </a:fld>
            <a:endParaRPr lang="en-US"/>
          </a:p>
        </p:txBody>
      </p:sp>
    </p:spTree>
    <p:extLst>
      <p:ext uri="{BB962C8B-B14F-4D97-AF65-F5344CB8AC3E}">
        <p14:creationId xmlns:p14="http://schemas.microsoft.com/office/powerpoint/2010/main" val="40493838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83775E2-40D1-4348-9315-3C41618ABDE3}" type="slidenum">
              <a:rPr lang="en-US"/>
              <a:pPr>
                <a:defRPr/>
              </a:pPr>
              <a:t>‹#›</a:t>
            </a:fld>
            <a:endParaRPr lang="en-US"/>
          </a:p>
        </p:txBody>
      </p:sp>
    </p:spTree>
    <p:extLst>
      <p:ext uri="{BB962C8B-B14F-4D97-AF65-F5344CB8AC3E}">
        <p14:creationId xmlns:p14="http://schemas.microsoft.com/office/powerpoint/2010/main" val="381403613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045B08D-D1A8-C442-9F7C-7E7403438F26}" type="slidenum">
              <a:rPr lang="en-US"/>
              <a:pPr>
                <a:defRPr/>
              </a:pPr>
              <a:t>‹#›</a:t>
            </a:fld>
            <a:endParaRPr lang="en-US"/>
          </a:p>
        </p:txBody>
      </p:sp>
    </p:spTree>
    <p:extLst>
      <p:ext uri="{BB962C8B-B14F-4D97-AF65-F5344CB8AC3E}">
        <p14:creationId xmlns:p14="http://schemas.microsoft.com/office/powerpoint/2010/main" val="2610766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50D19991-D981-E443-A50D-98816A3817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761587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B7723D-2B5C-7442-8FCC-4A0CAB14C6EF}" type="slidenum">
              <a:rPr lang="en-US"/>
              <a:pPr>
                <a:defRPr/>
              </a:pPr>
              <a:t>‹#›</a:t>
            </a:fld>
            <a:endParaRPr lang="en-US"/>
          </a:p>
        </p:txBody>
      </p:sp>
    </p:spTree>
    <p:extLst>
      <p:ext uri="{BB962C8B-B14F-4D97-AF65-F5344CB8AC3E}">
        <p14:creationId xmlns:p14="http://schemas.microsoft.com/office/powerpoint/2010/main" val="160788658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EA6B4AA-A78A-234C-A280-24CC6D721C48}" type="slidenum">
              <a:rPr lang="en-US"/>
              <a:pPr>
                <a:defRPr/>
              </a:pPr>
              <a:t>‹#›</a:t>
            </a:fld>
            <a:endParaRPr lang="en-US"/>
          </a:p>
        </p:txBody>
      </p:sp>
    </p:spTree>
    <p:extLst>
      <p:ext uri="{BB962C8B-B14F-4D97-AF65-F5344CB8AC3E}">
        <p14:creationId xmlns:p14="http://schemas.microsoft.com/office/powerpoint/2010/main" val="356534236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B68BAC-E55B-5E40-B3E0-CAF40E4B8DF4}" type="slidenum">
              <a:rPr lang="en-US"/>
              <a:pPr>
                <a:defRPr/>
              </a:pPr>
              <a:t>‹#›</a:t>
            </a:fld>
            <a:endParaRPr lang="en-US"/>
          </a:p>
        </p:txBody>
      </p:sp>
    </p:spTree>
    <p:extLst>
      <p:ext uri="{BB962C8B-B14F-4D97-AF65-F5344CB8AC3E}">
        <p14:creationId xmlns:p14="http://schemas.microsoft.com/office/powerpoint/2010/main" val="120178817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A54E85-193A-E54A-A2E2-177171CCA747}" type="slidenum">
              <a:rPr lang="en-US"/>
              <a:pPr>
                <a:defRPr/>
              </a:pPr>
              <a:t>‹#›</a:t>
            </a:fld>
            <a:endParaRPr lang="en-US"/>
          </a:p>
        </p:txBody>
      </p:sp>
    </p:spTree>
    <p:extLst>
      <p:ext uri="{BB962C8B-B14F-4D97-AF65-F5344CB8AC3E}">
        <p14:creationId xmlns:p14="http://schemas.microsoft.com/office/powerpoint/2010/main" val="129764948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910BB2-0709-2945-923E-E6C0BD6B2C02}" type="slidenum">
              <a:rPr lang="en-US"/>
              <a:pPr>
                <a:defRPr/>
              </a:pPr>
              <a:t>‹#›</a:t>
            </a:fld>
            <a:endParaRPr lang="en-US"/>
          </a:p>
        </p:txBody>
      </p:sp>
    </p:spTree>
    <p:extLst>
      <p:ext uri="{BB962C8B-B14F-4D97-AF65-F5344CB8AC3E}">
        <p14:creationId xmlns:p14="http://schemas.microsoft.com/office/powerpoint/2010/main" val="332352263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079F1AC-7F24-7748-A798-82077FAE438D}" type="slidenum">
              <a:rPr lang="en-US"/>
              <a:pPr>
                <a:defRPr/>
              </a:pPr>
              <a:t>‹#›</a:t>
            </a:fld>
            <a:endParaRPr lang="en-US"/>
          </a:p>
        </p:txBody>
      </p:sp>
    </p:spTree>
    <p:extLst>
      <p:ext uri="{BB962C8B-B14F-4D97-AF65-F5344CB8AC3E}">
        <p14:creationId xmlns:p14="http://schemas.microsoft.com/office/powerpoint/2010/main" val="269018466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8" name="Freeform 6"/>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0" name="Freeform 8"/>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3" name="Freeform 11"/>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5" name="Freeform 13"/>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7" name="Freeform 15"/>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grpSp>
      </p:grpSp>
      <p:sp>
        <p:nvSpPr>
          <p:cNvPr id="97079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97079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pPr>
              <a:defRPr/>
            </a:pPr>
            <a:fld id="{9EE7ED0C-00C4-9E45-B4E1-D231FC2E978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5639317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C0C2E9B1-E853-754E-B454-BDB4FB5B7E3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1843234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FDF3B477-BCD8-3141-BF83-F868F206208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049329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34635FAB-A1D2-8E47-8212-8572F3758E2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75675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FAD851F-EBCF-2943-9C1C-DEE81E9902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265377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1989073B-B803-8448-9F3F-DB387DB632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0320587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8D4B9249-162E-6C41-8C5B-AEA392E547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5392875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E56273BF-9D19-8E44-A854-28F36B66FC4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1255975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19D4A203-F9B8-7F46-9A78-1AF9816E0C6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6744492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70127889-243D-384B-8112-9506B9A6FB3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8587349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194C0D9E-6710-1246-8129-2748F8A9455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5823095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549CF491-910D-E947-880C-E4C76E92A7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0629826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p>
        </p:txBody>
      </p:sp>
      <p:sp>
        <p:nvSpPr>
          <p:cNvPr id="3" name="Rectangle 5"/>
          <p:cNvSpPr>
            <a:spLocks noGrp="1" noChangeArrowheads="1"/>
          </p:cNvSpPr>
          <p:nvPr>
            <p:ph type="ftr" sz="quarter" idx="11"/>
          </p:nvPr>
        </p:nvSpPr>
        <p:spPr>
          <a:ln/>
        </p:spPr>
        <p:txBody>
          <a:bodyPr/>
          <a:lstStyle>
            <a:lvl1pPr>
              <a:defRPr/>
            </a:lvl1pPr>
          </a:lstStyle>
          <a:p>
            <a:pPr>
              <a:defRPr/>
            </a:pPr>
            <a:endParaRPr lang="pt-BR"/>
          </a:p>
        </p:txBody>
      </p:sp>
      <p:sp>
        <p:nvSpPr>
          <p:cNvPr id="4" name="Rectangle 6"/>
          <p:cNvSpPr>
            <a:spLocks noGrp="1" noChangeArrowheads="1"/>
          </p:cNvSpPr>
          <p:nvPr>
            <p:ph type="sldNum" sz="quarter" idx="12"/>
          </p:nvPr>
        </p:nvSpPr>
        <p:spPr>
          <a:ln/>
        </p:spPr>
        <p:txBody>
          <a:bodyPr/>
          <a:lstStyle>
            <a:lvl1pPr>
              <a:defRPr/>
            </a:lvl1pPr>
          </a:lstStyle>
          <a:p>
            <a:pPr>
              <a:defRPr/>
            </a:pPr>
            <a:fld id="{C14FF209-DD02-3E44-B60B-9288DF5239D5}" type="slidenum">
              <a:rPr lang="pt-BR"/>
              <a:pPr>
                <a:defRPr/>
              </a:pPr>
              <a:t>‹#›</a:t>
            </a:fld>
            <a:endParaRPr lang="pt-BR"/>
          </a:p>
        </p:txBody>
      </p:sp>
    </p:spTree>
    <p:extLst>
      <p:ext uri="{BB962C8B-B14F-4D97-AF65-F5344CB8AC3E}">
        <p14:creationId xmlns:p14="http://schemas.microsoft.com/office/powerpoint/2010/main" val="35809559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9C1B34-E1C4-7B46-8786-FBB50A9F214A}" type="slidenum">
              <a:rPr lang="en-US"/>
              <a:pPr>
                <a:defRPr/>
              </a:pPr>
              <a:t>‹#›</a:t>
            </a:fld>
            <a:endParaRPr lang="en-US"/>
          </a:p>
        </p:txBody>
      </p:sp>
    </p:spTree>
    <p:extLst>
      <p:ext uri="{BB962C8B-B14F-4D97-AF65-F5344CB8AC3E}">
        <p14:creationId xmlns:p14="http://schemas.microsoft.com/office/powerpoint/2010/main" val="160278011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63FCC1-705F-054E-9F20-19A6DDE66872}" type="slidenum">
              <a:rPr lang="en-US"/>
              <a:pPr>
                <a:defRPr/>
              </a:pPr>
              <a:t>‹#›</a:t>
            </a:fld>
            <a:endParaRPr lang="en-US"/>
          </a:p>
        </p:txBody>
      </p:sp>
    </p:spTree>
    <p:extLst>
      <p:ext uri="{BB962C8B-B14F-4D97-AF65-F5344CB8AC3E}">
        <p14:creationId xmlns:p14="http://schemas.microsoft.com/office/powerpoint/2010/main" val="2391060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A4D04C2-DCB2-7C45-BF3D-7EFC20D52D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049064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0B139A-D75D-F74C-A732-C4B5C5BBD8D0}" type="slidenum">
              <a:rPr lang="en-US"/>
              <a:pPr>
                <a:defRPr/>
              </a:pPr>
              <a:t>‹#›</a:t>
            </a:fld>
            <a:endParaRPr lang="en-US"/>
          </a:p>
        </p:txBody>
      </p:sp>
    </p:spTree>
    <p:extLst>
      <p:ext uri="{BB962C8B-B14F-4D97-AF65-F5344CB8AC3E}">
        <p14:creationId xmlns:p14="http://schemas.microsoft.com/office/powerpoint/2010/main" val="95853219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7737A8-71F6-5F48-98EF-65F476432390}" type="slidenum">
              <a:rPr lang="en-US"/>
              <a:pPr>
                <a:defRPr/>
              </a:pPr>
              <a:t>‹#›</a:t>
            </a:fld>
            <a:endParaRPr lang="en-US"/>
          </a:p>
        </p:txBody>
      </p:sp>
    </p:spTree>
    <p:extLst>
      <p:ext uri="{BB962C8B-B14F-4D97-AF65-F5344CB8AC3E}">
        <p14:creationId xmlns:p14="http://schemas.microsoft.com/office/powerpoint/2010/main" val="208907579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26FEE1C-B1D6-F84A-9386-E71A7A021A32}" type="slidenum">
              <a:rPr lang="en-US"/>
              <a:pPr>
                <a:defRPr/>
              </a:pPr>
              <a:t>‹#›</a:t>
            </a:fld>
            <a:endParaRPr lang="en-US"/>
          </a:p>
        </p:txBody>
      </p:sp>
    </p:spTree>
    <p:extLst>
      <p:ext uri="{BB962C8B-B14F-4D97-AF65-F5344CB8AC3E}">
        <p14:creationId xmlns:p14="http://schemas.microsoft.com/office/powerpoint/2010/main" val="410430904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4BF55BE-F2C1-C145-A143-922389BD0A12}" type="slidenum">
              <a:rPr lang="en-US"/>
              <a:pPr>
                <a:defRPr/>
              </a:pPr>
              <a:t>‹#›</a:t>
            </a:fld>
            <a:endParaRPr lang="en-US"/>
          </a:p>
        </p:txBody>
      </p:sp>
    </p:spTree>
    <p:extLst>
      <p:ext uri="{BB962C8B-B14F-4D97-AF65-F5344CB8AC3E}">
        <p14:creationId xmlns:p14="http://schemas.microsoft.com/office/powerpoint/2010/main" val="99231740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3575CE6-DAA7-444D-AC1D-D69712B90A71}" type="slidenum">
              <a:rPr lang="en-US"/>
              <a:pPr>
                <a:defRPr/>
              </a:pPr>
              <a:t>‹#›</a:t>
            </a:fld>
            <a:endParaRPr lang="en-US"/>
          </a:p>
        </p:txBody>
      </p:sp>
    </p:spTree>
    <p:extLst>
      <p:ext uri="{BB962C8B-B14F-4D97-AF65-F5344CB8AC3E}">
        <p14:creationId xmlns:p14="http://schemas.microsoft.com/office/powerpoint/2010/main" val="265881008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11CE80-A826-924C-959D-F273DA0D2FEC}" type="slidenum">
              <a:rPr lang="en-US"/>
              <a:pPr>
                <a:defRPr/>
              </a:pPr>
              <a:t>‹#›</a:t>
            </a:fld>
            <a:endParaRPr lang="en-US"/>
          </a:p>
        </p:txBody>
      </p:sp>
    </p:spTree>
    <p:extLst>
      <p:ext uri="{BB962C8B-B14F-4D97-AF65-F5344CB8AC3E}">
        <p14:creationId xmlns:p14="http://schemas.microsoft.com/office/powerpoint/2010/main" val="239292348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CCC0CC-A410-104C-BBF9-49723B8CAF35}" type="slidenum">
              <a:rPr lang="en-US"/>
              <a:pPr>
                <a:defRPr/>
              </a:pPr>
              <a:t>‹#›</a:t>
            </a:fld>
            <a:endParaRPr lang="en-US"/>
          </a:p>
        </p:txBody>
      </p:sp>
    </p:spTree>
    <p:extLst>
      <p:ext uri="{BB962C8B-B14F-4D97-AF65-F5344CB8AC3E}">
        <p14:creationId xmlns:p14="http://schemas.microsoft.com/office/powerpoint/2010/main" val="372898857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267EEB-2630-B348-B298-7E7EAD4E39CB}" type="slidenum">
              <a:rPr lang="en-US"/>
              <a:pPr>
                <a:defRPr/>
              </a:pPr>
              <a:t>‹#›</a:t>
            </a:fld>
            <a:endParaRPr lang="en-US"/>
          </a:p>
        </p:txBody>
      </p:sp>
    </p:spTree>
    <p:extLst>
      <p:ext uri="{BB962C8B-B14F-4D97-AF65-F5344CB8AC3E}">
        <p14:creationId xmlns:p14="http://schemas.microsoft.com/office/powerpoint/2010/main" val="52269348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A73319-0F58-8C43-8307-017800CB73A8}" type="slidenum">
              <a:rPr lang="en-US"/>
              <a:pPr>
                <a:defRPr/>
              </a:pPr>
              <a:t>‹#›</a:t>
            </a:fld>
            <a:endParaRPr lang="en-US"/>
          </a:p>
        </p:txBody>
      </p:sp>
    </p:spTree>
    <p:extLst>
      <p:ext uri="{BB962C8B-B14F-4D97-AF65-F5344CB8AC3E}">
        <p14:creationId xmlns:p14="http://schemas.microsoft.com/office/powerpoint/2010/main" val="108070411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594012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246685D3-8C39-494B-A5BE-434961E53C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143009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5387927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8415102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0179878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7785974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1861905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7586264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7867902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9354412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7248648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406821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2359A0FB-BBA1-8046-B15B-A95A13FB8F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330121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468190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0119825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8808595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2781751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7278149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4178761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9737796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3154857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9858632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37718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823DCBA-033F-814B-BA6C-E8A0CF5FF5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708356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4772960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17202487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26801690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00120963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34744146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71417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26969899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19483379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4598004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9724960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05FB6557-DF94-5341-9FD0-067C9BD905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54067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72278085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0501462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6743485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35363357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0CE02C-5ECD-4440-87A1-9FAB3C027C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832897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364582-B312-6844-BCDA-AF2C476C76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981489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BC210-CEC6-A748-9933-45CB3C7E67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373947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120AF5-671C-884D-9390-4A42EA0149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7146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A54C3E1-BE07-E540-8DE4-81D1C78A76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247868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4232F1-3829-3E49-B582-9A2176742B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55513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68583807-1677-6543-9AF1-2AEA400BAE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372019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6FFB45-37B5-4B45-AD48-66D2279B0B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600790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642635-5EBE-9844-B1E5-8C774C560C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682165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6AE759C-8921-B649-A67A-89431D684E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018252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26BA45-1C7C-8E4E-8624-6248D05B7E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12445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F7DD29-7E0A-B145-B599-DC4F10539E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565728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795664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778858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7347605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601648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92951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609C90AA-2ABD-3A48-955F-868ECA7ACE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549533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2141655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496517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6117873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5422082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974647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97653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37DC8367-F823-0745-8752-4EFC7D310C05}" type="slidenum">
              <a:rPr lang="en-GB"/>
              <a:pPr>
                <a:defRPr/>
              </a:pPr>
              <a:t>‹#›</a:t>
            </a:fld>
            <a:endParaRPr lang="en-GB"/>
          </a:p>
        </p:txBody>
      </p:sp>
    </p:spTree>
    <p:extLst>
      <p:ext uri="{BB962C8B-B14F-4D97-AF65-F5344CB8AC3E}">
        <p14:creationId xmlns:p14="http://schemas.microsoft.com/office/powerpoint/2010/main" val="176791746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327352015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8966788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3867680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0A27DAF-40BA-D84B-8ED2-3673F7F685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146409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7ED4E8E3-7D37-4E4F-91F0-D07412A10A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221167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226180321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421898001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49918267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210385640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317997362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393384663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242606878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21422807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C45FE3-F8F7-F144-BD8F-EE2DA3F9179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73637217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3893D4-3DFA-2646-83A9-5D2E064AAF4E}"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5095530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4E3B4D5-9F4B-6642-A2C8-506A5CBA137D}" type="slidenum">
              <a:rPr lang="en-US"/>
              <a:pPr>
                <a:defRPr/>
              </a:pPr>
              <a:t>‹#›</a:t>
            </a:fld>
            <a:endParaRPr lang="en-US"/>
          </a:p>
        </p:txBody>
      </p:sp>
    </p:spTree>
    <p:extLst>
      <p:ext uri="{BB962C8B-B14F-4D97-AF65-F5344CB8AC3E}">
        <p14:creationId xmlns:p14="http://schemas.microsoft.com/office/powerpoint/2010/main" val="254184525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36B774-57AD-F347-B875-7B81EE6C228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24384100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706702-93C4-014A-9417-A986FC8F9FC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6396245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A10EE8-2487-1747-970F-C1DCC6D51D95}"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31366561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D5D5E3-CEB1-AA47-B06C-4BE03B04261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23121090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8EF6E9-7889-3B48-81DB-2CD4716B754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31190963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843769-22B6-E440-8B37-F0AD5E3CC76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57272143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CB5D9F-7C00-C64C-89FE-5F42C42C027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99585110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3044C0-A195-FD4B-94B0-54F9AF2E6C0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17823477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32868A-18B1-1F44-B1D0-C82B802E022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81241524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FD2C84-42FE-2943-B9A6-2FF5B9ED2764}" type="slidenum">
              <a:rPr lang="en-GB"/>
              <a:pPr>
                <a:defRPr/>
              </a:pPr>
              <a:t>‹#›</a:t>
            </a:fld>
            <a:endParaRPr lang="en-GB"/>
          </a:p>
        </p:txBody>
      </p:sp>
    </p:spTree>
    <p:extLst>
      <p:ext uri="{BB962C8B-B14F-4D97-AF65-F5344CB8AC3E}">
        <p14:creationId xmlns:p14="http://schemas.microsoft.com/office/powerpoint/2010/main" val="41032069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F6A045B-A194-A241-A49F-084EB238766E}" type="slidenum">
              <a:rPr lang="en-US"/>
              <a:pPr>
                <a:defRPr/>
              </a:pPr>
              <a:t>‹#›</a:t>
            </a:fld>
            <a:endParaRPr lang="en-US"/>
          </a:p>
        </p:txBody>
      </p:sp>
    </p:spTree>
    <p:extLst>
      <p:ext uri="{BB962C8B-B14F-4D97-AF65-F5344CB8AC3E}">
        <p14:creationId xmlns:p14="http://schemas.microsoft.com/office/powerpoint/2010/main" val="92272381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88D7AA-62D0-AF4F-9480-04F13CE16105}" type="slidenum">
              <a:rPr lang="en-GB"/>
              <a:pPr>
                <a:defRPr/>
              </a:pPr>
              <a:t>‹#›</a:t>
            </a:fld>
            <a:endParaRPr lang="en-GB"/>
          </a:p>
        </p:txBody>
      </p:sp>
    </p:spTree>
    <p:extLst>
      <p:ext uri="{BB962C8B-B14F-4D97-AF65-F5344CB8AC3E}">
        <p14:creationId xmlns:p14="http://schemas.microsoft.com/office/powerpoint/2010/main" val="194310881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B99FA0-7ACF-4D4A-967A-3014DFFF9039}" type="slidenum">
              <a:rPr lang="en-GB"/>
              <a:pPr>
                <a:defRPr/>
              </a:pPr>
              <a:t>‹#›</a:t>
            </a:fld>
            <a:endParaRPr lang="en-GB"/>
          </a:p>
        </p:txBody>
      </p:sp>
    </p:spTree>
    <p:extLst>
      <p:ext uri="{BB962C8B-B14F-4D97-AF65-F5344CB8AC3E}">
        <p14:creationId xmlns:p14="http://schemas.microsoft.com/office/powerpoint/2010/main" val="331391661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096E3D-3011-7341-BCCE-09C2FAEA6CB4}" type="slidenum">
              <a:rPr lang="en-GB"/>
              <a:pPr>
                <a:defRPr/>
              </a:pPr>
              <a:t>‹#›</a:t>
            </a:fld>
            <a:endParaRPr lang="en-GB"/>
          </a:p>
        </p:txBody>
      </p:sp>
    </p:spTree>
    <p:extLst>
      <p:ext uri="{BB962C8B-B14F-4D97-AF65-F5344CB8AC3E}">
        <p14:creationId xmlns:p14="http://schemas.microsoft.com/office/powerpoint/2010/main" val="153796198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2A3C291-1365-2445-9A10-E0E14E89D979}" type="slidenum">
              <a:rPr lang="en-GB"/>
              <a:pPr>
                <a:defRPr/>
              </a:pPr>
              <a:t>‹#›</a:t>
            </a:fld>
            <a:endParaRPr lang="en-GB"/>
          </a:p>
        </p:txBody>
      </p:sp>
    </p:spTree>
    <p:extLst>
      <p:ext uri="{BB962C8B-B14F-4D97-AF65-F5344CB8AC3E}">
        <p14:creationId xmlns:p14="http://schemas.microsoft.com/office/powerpoint/2010/main" val="165223540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439F7D4-559F-9040-A275-A83768BC0014}" type="slidenum">
              <a:rPr lang="en-GB"/>
              <a:pPr>
                <a:defRPr/>
              </a:pPr>
              <a:t>‹#›</a:t>
            </a:fld>
            <a:endParaRPr lang="en-GB"/>
          </a:p>
        </p:txBody>
      </p:sp>
    </p:spTree>
    <p:extLst>
      <p:ext uri="{BB962C8B-B14F-4D97-AF65-F5344CB8AC3E}">
        <p14:creationId xmlns:p14="http://schemas.microsoft.com/office/powerpoint/2010/main" val="363773976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9C8D26A-3A6A-E747-A74D-6A8482897586}" type="slidenum">
              <a:rPr lang="en-GB"/>
              <a:pPr>
                <a:defRPr/>
              </a:pPr>
              <a:t>‹#›</a:t>
            </a:fld>
            <a:endParaRPr lang="en-GB"/>
          </a:p>
        </p:txBody>
      </p:sp>
    </p:spTree>
    <p:extLst>
      <p:ext uri="{BB962C8B-B14F-4D97-AF65-F5344CB8AC3E}">
        <p14:creationId xmlns:p14="http://schemas.microsoft.com/office/powerpoint/2010/main" val="121996050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D6D655-8D8C-B249-9F81-98F3CE81FADC}" type="slidenum">
              <a:rPr lang="en-GB"/>
              <a:pPr>
                <a:defRPr/>
              </a:pPr>
              <a:t>‹#›</a:t>
            </a:fld>
            <a:endParaRPr lang="en-GB"/>
          </a:p>
        </p:txBody>
      </p:sp>
    </p:spTree>
    <p:extLst>
      <p:ext uri="{BB962C8B-B14F-4D97-AF65-F5344CB8AC3E}">
        <p14:creationId xmlns:p14="http://schemas.microsoft.com/office/powerpoint/2010/main" val="242850924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877F22-9B94-FC43-BF13-80FCB3D058F8}" type="slidenum">
              <a:rPr lang="en-GB"/>
              <a:pPr>
                <a:defRPr/>
              </a:pPr>
              <a:t>‹#›</a:t>
            </a:fld>
            <a:endParaRPr lang="en-GB"/>
          </a:p>
        </p:txBody>
      </p:sp>
    </p:spTree>
    <p:extLst>
      <p:ext uri="{BB962C8B-B14F-4D97-AF65-F5344CB8AC3E}">
        <p14:creationId xmlns:p14="http://schemas.microsoft.com/office/powerpoint/2010/main" val="230497030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79425C-02D2-C443-A832-13BEC997296E}" type="slidenum">
              <a:rPr lang="en-GB"/>
              <a:pPr>
                <a:defRPr/>
              </a:pPr>
              <a:t>‹#›</a:t>
            </a:fld>
            <a:endParaRPr lang="en-GB"/>
          </a:p>
        </p:txBody>
      </p:sp>
    </p:spTree>
    <p:extLst>
      <p:ext uri="{BB962C8B-B14F-4D97-AF65-F5344CB8AC3E}">
        <p14:creationId xmlns:p14="http://schemas.microsoft.com/office/powerpoint/2010/main" val="325474935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35689E-0350-2C4E-9A7B-535AAFCF5C49}" type="slidenum">
              <a:rPr lang="en-GB"/>
              <a:pPr>
                <a:defRPr/>
              </a:pPr>
              <a:t>‹#›</a:t>
            </a:fld>
            <a:endParaRPr lang="en-GB"/>
          </a:p>
        </p:txBody>
      </p:sp>
    </p:spTree>
    <p:extLst>
      <p:ext uri="{BB962C8B-B14F-4D97-AF65-F5344CB8AC3E}">
        <p14:creationId xmlns:p14="http://schemas.microsoft.com/office/powerpoint/2010/main" val="5866509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3EC4CE9-4D05-CB43-8387-971DA8855B31}" type="slidenum">
              <a:rPr lang="en-US"/>
              <a:pPr>
                <a:defRPr/>
              </a:pPr>
              <a:t>‹#›</a:t>
            </a:fld>
            <a:endParaRPr lang="en-US"/>
          </a:p>
        </p:txBody>
      </p:sp>
    </p:spTree>
    <p:extLst>
      <p:ext uri="{BB962C8B-B14F-4D97-AF65-F5344CB8AC3E}">
        <p14:creationId xmlns:p14="http://schemas.microsoft.com/office/powerpoint/2010/main" val="421896676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0674737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5219550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2782433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4490662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6643021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5966067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6234720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1834314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758941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540060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D7950EE-091D-0148-94DB-F8154A0AB88A}" type="slidenum">
              <a:rPr lang="en-US"/>
              <a:pPr>
                <a:defRPr/>
              </a:pPr>
              <a:t>‹#›</a:t>
            </a:fld>
            <a:endParaRPr lang="en-US"/>
          </a:p>
        </p:txBody>
      </p:sp>
    </p:spTree>
    <p:extLst>
      <p:ext uri="{BB962C8B-B14F-4D97-AF65-F5344CB8AC3E}">
        <p14:creationId xmlns:p14="http://schemas.microsoft.com/office/powerpoint/2010/main" val="400415956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0518581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D3AB2D-6122-BE45-8F53-CDDB7B854AB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82630579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01D1B-A0DB-4644-9E7A-BF990CAC6CDF}"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60731091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D5251B-5700-A441-BC41-E14190FC1B26}"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97691199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525FE2-8D6D-CC4F-BF70-4CD40248559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52900204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3F04734-9984-7D4F-80A8-74832644BE2F}"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90734613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BDDFF3-47C7-5243-967B-26F77C4476BF}"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17114961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D28E67D-9E00-B94A-B07B-A411900C1864}"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53064587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0D1D322-5518-F049-98E8-4F8734EE7931}"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91087903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3C38427-DC29-7044-8783-F3F33A8E05B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1401910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36F16F8E-A070-B44D-B7FC-9422C4818B3C}" type="slidenum">
              <a:rPr lang="en-US"/>
              <a:pPr>
                <a:defRPr/>
              </a:pPr>
              <a:t>‹#›</a:t>
            </a:fld>
            <a:endParaRPr lang="en-US"/>
          </a:p>
        </p:txBody>
      </p:sp>
    </p:spTree>
    <p:extLst>
      <p:ext uri="{BB962C8B-B14F-4D97-AF65-F5344CB8AC3E}">
        <p14:creationId xmlns:p14="http://schemas.microsoft.com/office/powerpoint/2010/main" val="93688462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00C5E8-AE06-2445-B7A2-14ED23B0A64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87656223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927D06-B680-E040-B2EB-22AE56806426}"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25045586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GB"/>
          </a:p>
        </p:txBody>
      </p:sp>
      <p:sp>
        <p:nvSpPr>
          <p:cNvPr id="3" name="Rectangle 5"/>
          <p:cNvSpPr>
            <a:spLocks noGrp="1" noChangeArrowheads="1"/>
          </p:cNvSpPr>
          <p:nvPr>
            <p:ph type="ftr" sz="quarter" idx="11"/>
          </p:nvPr>
        </p:nvSpPr>
        <p:spPr/>
        <p:txBody>
          <a:bodyPr/>
          <a:lstStyle>
            <a:lvl1pPr>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vl1pPr>
          </a:lstStyle>
          <a:p>
            <a:pPr>
              <a:defRPr/>
            </a:pPr>
            <a:fld id="{EDB871DE-1F9D-564A-9E69-46A3458F7210}" type="slidenum">
              <a:rPr lang="en-GB"/>
              <a:pPr>
                <a:defRPr/>
              </a:pPr>
              <a:t>‹#›</a:t>
            </a:fld>
            <a:endParaRPr lang="en-GB"/>
          </a:p>
        </p:txBody>
      </p:sp>
    </p:spTree>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4E3B4D5-9F4B-6642-A2C8-506A5CBA137D}" type="slidenum">
              <a:rPr lang="en-US"/>
              <a:pPr>
                <a:defRPr/>
              </a:pPr>
              <a:t>‹#›</a:t>
            </a:fld>
            <a:endParaRPr lang="en-US"/>
          </a:p>
        </p:txBody>
      </p:sp>
    </p:spTree>
    <p:extLst>
      <p:ext uri="{BB962C8B-B14F-4D97-AF65-F5344CB8AC3E}">
        <p14:creationId xmlns:p14="http://schemas.microsoft.com/office/powerpoint/2010/main" val="280864484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F6A045B-A194-A241-A49F-084EB238766E}" type="slidenum">
              <a:rPr lang="en-US"/>
              <a:pPr>
                <a:defRPr/>
              </a:pPr>
              <a:t>‹#›</a:t>
            </a:fld>
            <a:endParaRPr lang="en-US"/>
          </a:p>
        </p:txBody>
      </p:sp>
    </p:spTree>
    <p:extLst>
      <p:ext uri="{BB962C8B-B14F-4D97-AF65-F5344CB8AC3E}">
        <p14:creationId xmlns:p14="http://schemas.microsoft.com/office/powerpoint/2010/main" val="427442530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3EC4CE9-4D05-CB43-8387-971DA8855B31}" type="slidenum">
              <a:rPr lang="en-US"/>
              <a:pPr>
                <a:defRPr/>
              </a:pPr>
              <a:t>‹#›</a:t>
            </a:fld>
            <a:endParaRPr lang="en-US"/>
          </a:p>
        </p:txBody>
      </p:sp>
    </p:spTree>
    <p:extLst>
      <p:ext uri="{BB962C8B-B14F-4D97-AF65-F5344CB8AC3E}">
        <p14:creationId xmlns:p14="http://schemas.microsoft.com/office/powerpoint/2010/main" val="339100786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D7950EE-091D-0148-94DB-F8154A0AB88A}" type="slidenum">
              <a:rPr lang="en-US"/>
              <a:pPr>
                <a:defRPr/>
              </a:pPr>
              <a:t>‹#›</a:t>
            </a:fld>
            <a:endParaRPr lang="en-US"/>
          </a:p>
        </p:txBody>
      </p:sp>
    </p:spTree>
    <p:extLst>
      <p:ext uri="{BB962C8B-B14F-4D97-AF65-F5344CB8AC3E}">
        <p14:creationId xmlns:p14="http://schemas.microsoft.com/office/powerpoint/2010/main" val="242658816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36F16F8E-A070-B44D-B7FC-9422C4818B3C}" type="slidenum">
              <a:rPr lang="en-US"/>
              <a:pPr>
                <a:defRPr/>
              </a:pPr>
              <a:t>‹#›</a:t>
            </a:fld>
            <a:endParaRPr lang="en-US"/>
          </a:p>
        </p:txBody>
      </p:sp>
    </p:spTree>
    <p:extLst>
      <p:ext uri="{BB962C8B-B14F-4D97-AF65-F5344CB8AC3E}">
        <p14:creationId xmlns:p14="http://schemas.microsoft.com/office/powerpoint/2010/main" val="291700333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500B4DC1-DE0C-334E-A139-558AF816A796}" type="slidenum">
              <a:rPr lang="en-US"/>
              <a:pPr>
                <a:defRPr/>
              </a:pPr>
              <a:t>‹#›</a:t>
            </a:fld>
            <a:endParaRPr lang="en-US"/>
          </a:p>
        </p:txBody>
      </p:sp>
    </p:spTree>
    <p:extLst>
      <p:ext uri="{BB962C8B-B14F-4D97-AF65-F5344CB8AC3E}">
        <p14:creationId xmlns:p14="http://schemas.microsoft.com/office/powerpoint/2010/main" val="205293202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58947173-B8E4-D64E-B698-717D553DB37A}" type="slidenum">
              <a:rPr lang="en-US"/>
              <a:pPr>
                <a:defRPr/>
              </a:pPr>
              <a:t>‹#›</a:t>
            </a:fld>
            <a:endParaRPr lang="en-US"/>
          </a:p>
        </p:txBody>
      </p:sp>
    </p:spTree>
    <p:extLst>
      <p:ext uri="{BB962C8B-B14F-4D97-AF65-F5344CB8AC3E}">
        <p14:creationId xmlns:p14="http://schemas.microsoft.com/office/powerpoint/2010/main" val="16535216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500B4DC1-DE0C-334E-A139-558AF816A796}" type="slidenum">
              <a:rPr lang="en-US"/>
              <a:pPr>
                <a:defRPr/>
              </a:pPr>
              <a:t>‹#›</a:t>
            </a:fld>
            <a:endParaRPr lang="en-US"/>
          </a:p>
        </p:txBody>
      </p:sp>
    </p:spTree>
    <p:extLst>
      <p:ext uri="{BB962C8B-B14F-4D97-AF65-F5344CB8AC3E}">
        <p14:creationId xmlns:p14="http://schemas.microsoft.com/office/powerpoint/2010/main" val="254363257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771AB23-E3E7-3340-BA8B-B7147CFB8550}" type="slidenum">
              <a:rPr lang="en-US"/>
              <a:pPr>
                <a:defRPr/>
              </a:pPr>
              <a:t>‹#›</a:t>
            </a:fld>
            <a:endParaRPr lang="en-US"/>
          </a:p>
        </p:txBody>
      </p:sp>
    </p:spTree>
    <p:extLst>
      <p:ext uri="{BB962C8B-B14F-4D97-AF65-F5344CB8AC3E}">
        <p14:creationId xmlns:p14="http://schemas.microsoft.com/office/powerpoint/2010/main" val="12757570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29E99BC-0A31-2D47-8A96-F4CDB11D478E}" type="slidenum">
              <a:rPr lang="en-US"/>
              <a:pPr>
                <a:defRPr/>
              </a:pPr>
              <a:t>‹#›</a:t>
            </a:fld>
            <a:endParaRPr lang="en-US"/>
          </a:p>
        </p:txBody>
      </p:sp>
    </p:spTree>
    <p:extLst>
      <p:ext uri="{BB962C8B-B14F-4D97-AF65-F5344CB8AC3E}">
        <p14:creationId xmlns:p14="http://schemas.microsoft.com/office/powerpoint/2010/main" val="418684016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DEC12D7-868D-3342-B02C-3DC491F544C6}" type="slidenum">
              <a:rPr lang="en-US"/>
              <a:pPr>
                <a:defRPr/>
              </a:pPr>
              <a:t>‹#›</a:t>
            </a:fld>
            <a:endParaRPr lang="en-US"/>
          </a:p>
        </p:txBody>
      </p:sp>
    </p:spTree>
    <p:extLst>
      <p:ext uri="{BB962C8B-B14F-4D97-AF65-F5344CB8AC3E}">
        <p14:creationId xmlns:p14="http://schemas.microsoft.com/office/powerpoint/2010/main" val="122666807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4F9B68D-04EF-E442-A560-1A2DA0261462}" type="slidenum">
              <a:rPr lang="en-US"/>
              <a:pPr>
                <a:defRPr/>
              </a:pPr>
              <a:t>‹#›</a:t>
            </a:fld>
            <a:endParaRPr lang="en-US"/>
          </a:p>
        </p:txBody>
      </p:sp>
    </p:spTree>
    <p:extLst>
      <p:ext uri="{BB962C8B-B14F-4D97-AF65-F5344CB8AC3E}">
        <p14:creationId xmlns:p14="http://schemas.microsoft.com/office/powerpoint/2010/main" val="400589698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F27BC2C-E8E4-7B4C-AFCF-1761044DB239}" type="slidenum">
              <a:rPr lang="en-US"/>
              <a:pPr>
                <a:defRPr/>
              </a:pPr>
              <a:t>‹#›</a:t>
            </a:fld>
            <a:endParaRPr lang="en-US"/>
          </a:p>
        </p:txBody>
      </p:sp>
    </p:spTree>
    <p:extLst>
      <p:ext uri="{BB962C8B-B14F-4D97-AF65-F5344CB8AC3E}">
        <p14:creationId xmlns:p14="http://schemas.microsoft.com/office/powerpoint/2010/main" val="305495732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0F60B1F-D002-A54F-8440-076C13E458D3}" type="slidenum">
              <a:rPr lang="en-US"/>
              <a:pPr>
                <a:defRPr/>
              </a:pPr>
              <a:t>‹#›</a:t>
            </a:fld>
            <a:endParaRPr lang="en-US"/>
          </a:p>
        </p:txBody>
      </p:sp>
    </p:spTree>
    <p:extLst>
      <p:ext uri="{BB962C8B-B14F-4D97-AF65-F5344CB8AC3E}">
        <p14:creationId xmlns:p14="http://schemas.microsoft.com/office/powerpoint/2010/main" val="41010266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58947173-B8E4-D64E-B698-717D553DB37A}" type="slidenum">
              <a:rPr lang="en-US"/>
              <a:pPr>
                <a:defRPr/>
              </a:pPr>
              <a:t>‹#›</a:t>
            </a:fld>
            <a:endParaRPr lang="en-US"/>
          </a:p>
        </p:txBody>
      </p:sp>
    </p:spTree>
    <p:extLst>
      <p:ext uri="{BB962C8B-B14F-4D97-AF65-F5344CB8AC3E}">
        <p14:creationId xmlns:p14="http://schemas.microsoft.com/office/powerpoint/2010/main" val="116927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771AB23-E3E7-3340-BA8B-B7147CFB8550}" type="slidenum">
              <a:rPr lang="en-US"/>
              <a:pPr>
                <a:defRPr/>
              </a:pPr>
              <a:t>‹#›</a:t>
            </a:fld>
            <a:endParaRPr lang="en-US"/>
          </a:p>
        </p:txBody>
      </p:sp>
    </p:spTree>
    <p:extLst>
      <p:ext uri="{BB962C8B-B14F-4D97-AF65-F5344CB8AC3E}">
        <p14:creationId xmlns:p14="http://schemas.microsoft.com/office/powerpoint/2010/main" val="12646671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29E99BC-0A31-2D47-8A96-F4CDB11D478E}" type="slidenum">
              <a:rPr lang="en-US"/>
              <a:pPr>
                <a:defRPr/>
              </a:pPr>
              <a:t>‹#›</a:t>
            </a:fld>
            <a:endParaRPr lang="en-US"/>
          </a:p>
        </p:txBody>
      </p:sp>
    </p:spTree>
    <p:extLst>
      <p:ext uri="{BB962C8B-B14F-4D97-AF65-F5344CB8AC3E}">
        <p14:creationId xmlns:p14="http://schemas.microsoft.com/office/powerpoint/2010/main" val="1249028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C3F9DE79-5DD1-894D-BC18-12D57217DB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093653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DEC12D7-868D-3342-B02C-3DC491F544C6}" type="slidenum">
              <a:rPr lang="en-US"/>
              <a:pPr>
                <a:defRPr/>
              </a:pPr>
              <a:t>‹#›</a:t>
            </a:fld>
            <a:endParaRPr lang="en-US"/>
          </a:p>
        </p:txBody>
      </p:sp>
    </p:spTree>
    <p:extLst>
      <p:ext uri="{BB962C8B-B14F-4D97-AF65-F5344CB8AC3E}">
        <p14:creationId xmlns:p14="http://schemas.microsoft.com/office/powerpoint/2010/main" val="21730715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4F9B68D-04EF-E442-A560-1A2DA0261462}" type="slidenum">
              <a:rPr lang="en-US"/>
              <a:pPr>
                <a:defRPr/>
              </a:pPr>
              <a:t>‹#›</a:t>
            </a:fld>
            <a:endParaRPr lang="en-US"/>
          </a:p>
        </p:txBody>
      </p:sp>
    </p:spTree>
    <p:extLst>
      <p:ext uri="{BB962C8B-B14F-4D97-AF65-F5344CB8AC3E}">
        <p14:creationId xmlns:p14="http://schemas.microsoft.com/office/powerpoint/2010/main" val="11834553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F27BC2C-E8E4-7B4C-AFCF-1761044DB239}" type="slidenum">
              <a:rPr lang="en-US"/>
              <a:pPr>
                <a:defRPr/>
              </a:pPr>
              <a:t>‹#›</a:t>
            </a:fld>
            <a:endParaRPr lang="en-US"/>
          </a:p>
        </p:txBody>
      </p:sp>
    </p:spTree>
    <p:extLst>
      <p:ext uri="{BB962C8B-B14F-4D97-AF65-F5344CB8AC3E}">
        <p14:creationId xmlns:p14="http://schemas.microsoft.com/office/powerpoint/2010/main" val="16489403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0F60B1F-D002-A54F-8440-076C13E458D3}" type="slidenum">
              <a:rPr lang="en-US"/>
              <a:pPr>
                <a:defRPr/>
              </a:pPr>
              <a:t>‹#›</a:t>
            </a:fld>
            <a:endParaRPr lang="en-US"/>
          </a:p>
        </p:txBody>
      </p:sp>
    </p:spTree>
    <p:extLst>
      <p:ext uri="{BB962C8B-B14F-4D97-AF65-F5344CB8AC3E}">
        <p14:creationId xmlns:p14="http://schemas.microsoft.com/office/powerpoint/2010/main" val="34632408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D5A8B10-5BF4-0841-A54D-8B350CBF2BEB}" type="slidenum">
              <a:rPr lang="en-US"/>
              <a:pPr>
                <a:defRPr/>
              </a:pPr>
              <a:t>‹#›</a:t>
            </a:fld>
            <a:endParaRPr lang="en-US"/>
          </a:p>
        </p:txBody>
      </p:sp>
    </p:spTree>
    <p:extLst>
      <p:ext uri="{BB962C8B-B14F-4D97-AF65-F5344CB8AC3E}">
        <p14:creationId xmlns:p14="http://schemas.microsoft.com/office/powerpoint/2010/main" val="39079265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5640409C-7F9D-0E4B-9DA2-FE44A647C1BA}" type="slidenum">
              <a:rPr lang="en-US"/>
              <a:pPr>
                <a:defRPr/>
              </a:pPr>
              <a:t>‹#›</a:t>
            </a:fld>
            <a:endParaRPr lang="en-US"/>
          </a:p>
        </p:txBody>
      </p:sp>
    </p:spTree>
    <p:extLst>
      <p:ext uri="{BB962C8B-B14F-4D97-AF65-F5344CB8AC3E}">
        <p14:creationId xmlns:p14="http://schemas.microsoft.com/office/powerpoint/2010/main" val="22948640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ACD16839-430D-3E45-97E6-EDFBF5761551}" type="slidenum">
              <a:rPr lang="en-US"/>
              <a:pPr>
                <a:defRPr/>
              </a:pPr>
              <a:t>‹#›</a:t>
            </a:fld>
            <a:endParaRPr lang="en-US"/>
          </a:p>
        </p:txBody>
      </p:sp>
    </p:spTree>
    <p:extLst>
      <p:ext uri="{BB962C8B-B14F-4D97-AF65-F5344CB8AC3E}">
        <p14:creationId xmlns:p14="http://schemas.microsoft.com/office/powerpoint/2010/main" val="632569724"/>
      </p:ext>
    </p:extLst>
  </p:cSld>
  <p:clrMapOvr>
    <a:masterClrMapping/>
  </p:clrMapOvr>
  <p:transition spd="slow">
    <p:dissolv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D8234DC6-641F-154A-877F-DBFB809B9269}" type="slidenum">
              <a:rPr lang="en-US"/>
              <a:pPr>
                <a:defRPr/>
              </a:pPr>
              <a:t>‹#›</a:t>
            </a:fld>
            <a:endParaRPr lang="en-US"/>
          </a:p>
        </p:txBody>
      </p:sp>
    </p:spTree>
    <p:extLst>
      <p:ext uri="{BB962C8B-B14F-4D97-AF65-F5344CB8AC3E}">
        <p14:creationId xmlns:p14="http://schemas.microsoft.com/office/powerpoint/2010/main" val="751754108"/>
      </p:ext>
    </p:extLst>
  </p:cSld>
  <p:clrMapOvr>
    <a:masterClrMapping/>
  </p:clrMapOvr>
  <p:transition spd="slow">
    <p:dissolv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9D4051D2-063B-1547-8ECD-5C3410EDDAEA}" type="slidenum">
              <a:rPr lang="en-US"/>
              <a:pPr>
                <a:defRPr/>
              </a:pPr>
              <a:t>‹#›</a:t>
            </a:fld>
            <a:endParaRPr lang="en-US"/>
          </a:p>
        </p:txBody>
      </p:sp>
    </p:spTree>
    <p:extLst>
      <p:ext uri="{BB962C8B-B14F-4D97-AF65-F5344CB8AC3E}">
        <p14:creationId xmlns:p14="http://schemas.microsoft.com/office/powerpoint/2010/main" val="3691124682"/>
      </p:ext>
    </p:extLst>
  </p:cSld>
  <p:clrMapOvr>
    <a:masterClrMapping/>
  </p:clrMapOvr>
  <p:transition spd="slow">
    <p:dissolv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D508D23D-D16F-0042-93C0-6AB663B2A533}" type="slidenum">
              <a:rPr lang="en-US"/>
              <a:pPr>
                <a:defRPr/>
              </a:pPr>
              <a:t>‹#›</a:t>
            </a:fld>
            <a:endParaRPr lang="en-US"/>
          </a:p>
        </p:txBody>
      </p:sp>
    </p:spTree>
    <p:extLst>
      <p:ext uri="{BB962C8B-B14F-4D97-AF65-F5344CB8AC3E}">
        <p14:creationId xmlns:p14="http://schemas.microsoft.com/office/powerpoint/2010/main" val="629782167"/>
      </p:ext>
    </p:extLst>
  </p:cSld>
  <p:clrMapOvr>
    <a:masterClrMapping/>
  </p:clrMapOvr>
  <p:transition spd="slow">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FFCB8F0B-1B1F-2647-9BAC-ED3416EC87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493425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6"/>
          <p:cNvSpPr>
            <a:spLocks noGrp="1" noChangeArrowheads="1"/>
          </p:cNvSpPr>
          <p:nvPr>
            <p:ph type="dt" sz="half" idx="10"/>
          </p:nvPr>
        </p:nvSpPr>
        <p:spPr>
          <a:ln/>
        </p:spPr>
        <p:txBody>
          <a:bodyPr/>
          <a:lstStyle>
            <a:lvl1pPr>
              <a:defRPr/>
            </a:lvl1pPr>
          </a:lstStyle>
          <a:p>
            <a:pPr>
              <a:defRPr/>
            </a:pPr>
            <a:endParaRPr lang="en-US"/>
          </a:p>
        </p:txBody>
      </p:sp>
      <p:sp>
        <p:nvSpPr>
          <p:cNvPr id="8" name="Rectangle 1037"/>
          <p:cNvSpPr>
            <a:spLocks noGrp="1" noChangeArrowheads="1"/>
          </p:cNvSpPr>
          <p:nvPr>
            <p:ph type="ftr" sz="quarter" idx="11"/>
          </p:nvPr>
        </p:nvSpPr>
        <p:spPr>
          <a:ln/>
        </p:spPr>
        <p:txBody>
          <a:bodyPr/>
          <a:lstStyle>
            <a:lvl1pPr>
              <a:defRPr/>
            </a:lvl1pPr>
          </a:lstStyle>
          <a:p>
            <a:pPr>
              <a:defRPr/>
            </a:pPr>
            <a:endParaRPr lang="en-US"/>
          </a:p>
        </p:txBody>
      </p:sp>
      <p:sp>
        <p:nvSpPr>
          <p:cNvPr id="9" name="Rectangle 1038"/>
          <p:cNvSpPr>
            <a:spLocks noGrp="1" noChangeArrowheads="1"/>
          </p:cNvSpPr>
          <p:nvPr>
            <p:ph type="sldNum" sz="quarter" idx="12"/>
          </p:nvPr>
        </p:nvSpPr>
        <p:spPr>
          <a:ln/>
        </p:spPr>
        <p:txBody>
          <a:bodyPr/>
          <a:lstStyle>
            <a:lvl1pPr>
              <a:defRPr/>
            </a:lvl1pPr>
          </a:lstStyle>
          <a:p>
            <a:pPr>
              <a:defRPr/>
            </a:pPr>
            <a:fld id="{B6DD2510-3810-014F-B52E-296F09FC00A2}" type="slidenum">
              <a:rPr lang="en-US"/>
              <a:pPr>
                <a:defRPr/>
              </a:pPr>
              <a:t>‹#›</a:t>
            </a:fld>
            <a:endParaRPr lang="en-US"/>
          </a:p>
        </p:txBody>
      </p:sp>
    </p:spTree>
    <p:extLst>
      <p:ext uri="{BB962C8B-B14F-4D97-AF65-F5344CB8AC3E}">
        <p14:creationId xmlns:p14="http://schemas.microsoft.com/office/powerpoint/2010/main" val="2859210152"/>
      </p:ext>
    </p:extLst>
  </p:cSld>
  <p:clrMapOvr>
    <a:masterClrMapping/>
  </p:clrMapOvr>
  <p:transition spd="slow">
    <p:dissolv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6"/>
          <p:cNvSpPr>
            <a:spLocks noGrp="1" noChangeArrowheads="1"/>
          </p:cNvSpPr>
          <p:nvPr>
            <p:ph type="dt" sz="half" idx="10"/>
          </p:nvPr>
        </p:nvSpPr>
        <p:spPr>
          <a:ln/>
        </p:spPr>
        <p:txBody>
          <a:bodyPr/>
          <a:lstStyle>
            <a:lvl1pPr>
              <a:defRPr/>
            </a:lvl1pPr>
          </a:lstStyle>
          <a:p>
            <a:pPr>
              <a:defRPr/>
            </a:pPr>
            <a:endParaRPr lang="en-US"/>
          </a:p>
        </p:txBody>
      </p:sp>
      <p:sp>
        <p:nvSpPr>
          <p:cNvPr id="4" name="Rectangle 1037"/>
          <p:cNvSpPr>
            <a:spLocks noGrp="1" noChangeArrowheads="1"/>
          </p:cNvSpPr>
          <p:nvPr>
            <p:ph type="ftr" sz="quarter" idx="11"/>
          </p:nvPr>
        </p:nvSpPr>
        <p:spPr>
          <a:ln/>
        </p:spPr>
        <p:txBody>
          <a:bodyPr/>
          <a:lstStyle>
            <a:lvl1pPr>
              <a:defRPr/>
            </a:lvl1pPr>
          </a:lstStyle>
          <a:p>
            <a:pPr>
              <a:defRPr/>
            </a:pPr>
            <a:endParaRPr lang="en-US"/>
          </a:p>
        </p:txBody>
      </p:sp>
      <p:sp>
        <p:nvSpPr>
          <p:cNvPr id="5" name="Rectangle 1038"/>
          <p:cNvSpPr>
            <a:spLocks noGrp="1" noChangeArrowheads="1"/>
          </p:cNvSpPr>
          <p:nvPr>
            <p:ph type="sldNum" sz="quarter" idx="12"/>
          </p:nvPr>
        </p:nvSpPr>
        <p:spPr>
          <a:ln/>
        </p:spPr>
        <p:txBody>
          <a:bodyPr/>
          <a:lstStyle>
            <a:lvl1pPr>
              <a:defRPr/>
            </a:lvl1pPr>
          </a:lstStyle>
          <a:p>
            <a:pPr>
              <a:defRPr/>
            </a:pPr>
            <a:fld id="{82FE5898-15B9-8240-8D57-9265595C200D}" type="slidenum">
              <a:rPr lang="en-US"/>
              <a:pPr>
                <a:defRPr/>
              </a:pPr>
              <a:t>‹#›</a:t>
            </a:fld>
            <a:endParaRPr lang="en-US"/>
          </a:p>
        </p:txBody>
      </p:sp>
    </p:spTree>
    <p:extLst>
      <p:ext uri="{BB962C8B-B14F-4D97-AF65-F5344CB8AC3E}">
        <p14:creationId xmlns:p14="http://schemas.microsoft.com/office/powerpoint/2010/main" val="77128392"/>
      </p:ext>
    </p:extLst>
  </p:cSld>
  <p:clrMapOvr>
    <a:masterClrMapping/>
  </p:clrMapOvr>
  <p:transition spd="slow">
    <p:dissolv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a:lvl1pPr>
          </a:lstStyle>
          <a:p>
            <a:pPr>
              <a:defRPr/>
            </a:pPr>
            <a:fld id="{03A7D116-1569-8047-AFCD-71A724D23C3A}" type="slidenum">
              <a:rPr lang="en-US"/>
              <a:pPr>
                <a:defRPr/>
              </a:pPr>
              <a:t>‹#›</a:t>
            </a:fld>
            <a:endParaRPr lang="en-US"/>
          </a:p>
        </p:txBody>
      </p:sp>
    </p:spTree>
    <p:extLst>
      <p:ext uri="{BB962C8B-B14F-4D97-AF65-F5344CB8AC3E}">
        <p14:creationId xmlns:p14="http://schemas.microsoft.com/office/powerpoint/2010/main" val="347376799"/>
      </p:ext>
    </p:extLst>
  </p:cSld>
  <p:clrMapOvr>
    <a:masterClrMapping/>
  </p:clrMapOvr>
  <p:transition spd="slow">
    <p:dissolv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3DF05B54-F0F0-2448-A135-8C7A25C0A366}" type="slidenum">
              <a:rPr lang="en-US"/>
              <a:pPr>
                <a:defRPr/>
              </a:pPr>
              <a:t>‹#›</a:t>
            </a:fld>
            <a:endParaRPr lang="en-US"/>
          </a:p>
        </p:txBody>
      </p:sp>
    </p:spTree>
    <p:extLst>
      <p:ext uri="{BB962C8B-B14F-4D97-AF65-F5344CB8AC3E}">
        <p14:creationId xmlns:p14="http://schemas.microsoft.com/office/powerpoint/2010/main" val="3445065496"/>
      </p:ext>
    </p:extLst>
  </p:cSld>
  <p:clrMapOvr>
    <a:masterClrMapping/>
  </p:clrMapOvr>
  <p:transition spd="slow">
    <p:dissolv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37F0EEB6-91A3-C440-8658-6F257F2732F2}" type="slidenum">
              <a:rPr lang="en-US"/>
              <a:pPr>
                <a:defRPr/>
              </a:pPr>
              <a:t>‹#›</a:t>
            </a:fld>
            <a:endParaRPr lang="en-US"/>
          </a:p>
        </p:txBody>
      </p:sp>
    </p:spTree>
    <p:extLst>
      <p:ext uri="{BB962C8B-B14F-4D97-AF65-F5344CB8AC3E}">
        <p14:creationId xmlns:p14="http://schemas.microsoft.com/office/powerpoint/2010/main" val="3886464071"/>
      </p:ext>
    </p:extLst>
  </p:cSld>
  <p:clrMapOvr>
    <a:masterClrMapping/>
  </p:clrMapOvr>
  <p:transition spd="slow">
    <p:dissolv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E1D60135-B689-5346-A4BA-A6347C135ECF}" type="slidenum">
              <a:rPr lang="en-US"/>
              <a:pPr>
                <a:defRPr/>
              </a:pPr>
              <a:t>‹#›</a:t>
            </a:fld>
            <a:endParaRPr lang="en-US"/>
          </a:p>
        </p:txBody>
      </p:sp>
    </p:spTree>
    <p:extLst>
      <p:ext uri="{BB962C8B-B14F-4D97-AF65-F5344CB8AC3E}">
        <p14:creationId xmlns:p14="http://schemas.microsoft.com/office/powerpoint/2010/main" val="3412850924"/>
      </p:ext>
    </p:extLst>
  </p:cSld>
  <p:clrMapOvr>
    <a:masterClrMapping/>
  </p:clrMapOvr>
  <p:transition spd="slow">
    <p:dissolv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DA3F2AA6-C8F3-1248-A383-5D0A1F991603}" type="slidenum">
              <a:rPr lang="en-US"/>
              <a:pPr>
                <a:defRPr/>
              </a:pPr>
              <a:t>‹#›</a:t>
            </a:fld>
            <a:endParaRPr lang="en-US"/>
          </a:p>
        </p:txBody>
      </p:sp>
    </p:spTree>
    <p:extLst>
      <p:ext uri="{BB962C8B-B14F-4D97-AF65-F5344CB8AC3E}">
        <p14:creationId xmlns:p14="http://schemas.microsoft.com/office/powerpoint/2010/main" val="3499521718"/>
      </p:ext>
    </p:extLst>
  </p:cSld>
  <p:clrMapOvr>
    <a:masterClrMapping/>
  </p:clrMapOvr>
  <p:transition spd="slow">
    <p:dissolv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C45FE3-F8F7-F144-BD8F-EE2DA3F917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87950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3893D4-3DFA-2646-83A9-5D2E064AAF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50198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36B774-57AD-F347-B875-7B81EE6C22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7922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19D7D9C3-C8AB-184F-A5CC-D95A25889F4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999781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706702-93C4-014A-9417-A986FC8F9F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1326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A10EE8-2487-1747-970F-C1DCC6D51D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30084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D5D5E3-CEB1-AA47-B06C-4BE03B0426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4541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8EF6E9-7889-3B48-81DB-2CD4716B75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29588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843769-22B6-E440-8B37-F0AD5E3CC7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45330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CB5D9F-7C00-C64C-89FE-5F42C42C02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60133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3044C0-A195-FD4B-94B0-54F9AF2E6C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40641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32868A-18B1-1F44-B1D0-C82B802E02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69314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B49F2A14-5E72-0847-9BFF-788FB742585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0004453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1247C2DC-E3F2-0A41-AEF4-D2E89A15DA5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670569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7D2364C6-8EB1-D440-AC92-4814635CC37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165771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0A8F7402-0FCE-B64E-9537-B823E0E3751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7962737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6D9F45B5-FCE5-BF40-B87A-D6A5D177046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6602620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D0E035E8-FD5C-B145-8E8B-765D9AA5FB4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0249031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798983E2-7758-2B48-86A9-B9451F74A16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644242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142FF243-810B-8446-B8B5-932B5816AE3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7586935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56939FDD-6643-DE4B-AF74-6BF0417660E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2902465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908FFD47-A081-B04D-9403-E6BCBC3581E1}"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3910555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063B07C9-43EF-474F-B561-55D65BB1DD9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7668200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EEA47873-BA13-F341-B968-39D60A4325C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5655292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376CCDD5-719B-0647-A712-CC46645B50D5}"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675668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EEE7139-389A-654B-AE6B-B582158974D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660221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A508B5-14F9-F24A-9483-9B1313167C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78254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F141CF-05D5-D342-9908-1571DDBB8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65288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75A114-CDCE-F147-A449-8CA3F743D4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76250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1EF8AD-C66E-714A-929D-9E8311769E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17317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609883F-BD0F-3E49-BA44-32F23BF886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2796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0C3FFD1-428F-F04E-8300-C4CB3DF0CF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107005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06DE3A1-0400-BA4B-986E-04D6E77199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06317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7169C5E-058D-F841-AD3C-4B1577D0FE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2343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E960038-5809-EB4C-94DA-143A7DDE68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60550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F6803D-E9FF-4947-A77A-9230E81157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4775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E8DF8861-F891-4240-8D0C-B823ACF9E72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567564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3C894D-675A-9347-835A-70274770C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54318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139780"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1139781"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11"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chemeClr val="tx2"/>
                </a:solidFill>
              </a:defRPr>
            </a:lvl1pPr>
          </a:lstStyle>
          <a:p>
            <a:pPr>
              <a:defRPr/>
            </a:pPr>
            <a:endParaRPr lang="en-US" altLang="ja-JP">
              <a:solidFill>
                <a:srgbClr val="FFFFFF"/>
              </a:solidFill>
              <a:ea typeface="Osaka"/>
              <a:cs typeface="Osaka"/>
            </a:endParaRPr>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chemeClr val="tx2"/>
                </a:solidFill>
              </a:defRPr>
            </a:lvl1pPr>
          </a:lstStyle>
          <a:p>
            <a:pPr>
              <a:defRPr/>
            </a:pPr>
            <a:endParaRPr lang="en-US" altLang="ja-JP">
              <a:solidFill>
                <a:srgbClr val="FFFFFF"/>
              </a:solidFill>
              <a:ea typeface="Osaka"/>
              <a:cs typeface="Osaka"/>
            </a:endParaRPr>
          </a:p>
        </p:txBody>
      </p:sp>
      <p:sp>
        <p:nvSpPr>
          <p:cNvPr id="71" name="Rectangle 71"/>
          <p:cNvSpPr>
            <a:spLocks noGrp="1" noChangeArrowheads="1"/>
          </p:cNvSpPr>
          <p:nvPr>
            <p:ph type="sldNum" sz="quarter" idx="12"/>
          </p:nvPr>
        </p:nvSpPr>
        <p:spPr/>
        <p:txBody>
          <a:bodyPr/>
          <a:lstStyle>
            <a:lvl1pPr algn="r">
              <a:defRPr/>
            </a:lvl1pPr>
          </a:lstStyle>
          <a:p>
            <a:pPr>
              <a:defRPr/>
            </a:pPr>
            <a:fld id="{6FA11672-3389-DF42-8381-3199E7C054E9}"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7370944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6" name="Rectangle 70"/>
          <p:cNvSpPr>
            <a:spLocks noGrp="1" noChangeArrowheads="1"/>
          </p:cNvSpPr>
          <p:nvPr>
            <p:ph type="sldNum" sz="quarter" idx="12"/>
          </p:nvPr>
        </p:nvSpPr>
        <p:spPr>
          <a:ln/>
        </p:spPr>
        <p:txBody>
          <a:bodyPr/>
          <a:lstStyle>
            <a:lvl1pPr>
              <a:defRPr/>
            </a:lvl1pPr>
          </a:lstStyle>
          <a:p>
            <a:pPr>
              <a:defRPr/>
            </a:pPr>
            <a:fld id="{8121EB9F-454F-2644-ADEC-7BA22C5FBEB3}"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5804610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6" name="Rectangle 70"/>
          <p:cNvSpPr>
            <a:spLocks noGrp="1" noChangeArrowheads="1"/>
          </p:cNvSpPr>
          <p:nvPr>
            <p:ph type="sldNum" sz="quarter" idx="12"/>
          </p:nvPr>
        </p:nvSpPr>
        <p:spPr>
          <a:ln/>
        </p:spPr>
        <p:txBody>
          <a:bodyPr/>
          <a:lstStyle>
            <a:lvl1pPr>
              <a:defRPr/>
            </a:lvl1pPr>
          </a:lstStyle>
          <a:p>
            <a:pPr>
              <a:defRPr/>
            </a:pPr>
            <a:fld id="{82393F4B-13B2-A445-8C1D-5BA73753F150}"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45481415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7" name="Rectangle 70"/>
          <p:cNvSpPr>
            <a:spLocks noGrp="1" noChangeArrowheads="1"/>
          </p:cNvSpPr>
          <p:nvPr>
            <p:ph type="sldNum" sz="quarter" idx="12"/>
          </p:nvPr>
        </p:nvSpPr>
        <p:spPr>
          <a:ln/>
        </p:spPr>
        <p:txBody>
          <a:bodyPr/>
          <a:lstStyle>
            <a:lvl1pPr>
              <a:defRPr/>
            </a:lvl1pPr>
          </a:lstStyle>
          <a:p>
            <a:pPr>
              <a:defRPr/>
            </a:pPr>
            <a:fld id="{05C11F61-A185-854C-837A-740114A9F37D}"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69080510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9" name="Rectangle 70"/>
          <p:cNvSpPr>
            <a:spLocks noGrp="1" noChangeArrowheads="1"/>
          </p:cNvSpPr>
          <p:nvPr>
            <p:ph type="sldNum" sz="quarter" idx="12"/>
          </p:nvPr>
        </p:nvSpPr>
        <p:spPr>
          <a:ln/>
        </p:spPr>
        <p:txBody>
          <a:bodyPr/>
          <a:lstStyle>
            <a:lvl1pPr>
              <a:defRPr/>
            </a:lvl1pPr>
          </a:lstStyle>
          <a:p>
            <a:pPr>
              <a:defRPr/>
            </a:pPr>
            <a:fld id="{91BFF488-7F00-A04B-81D2-BD852C21C883}"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6143716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5" name="Rectangle 70"/>
          <p:cNvSpPr>
            <a:spLocks noGrp="1" noChangeArrowheads="1"/>
          </p:cNvSpPr>
          <p:nvPr>
            <p:ph type="sldNum" sz="quarter" idx="12"/>
          </p:nvPr>
        </p:nvSpPr>
        <p:spPr>
          <a:ln/>
        </p:spPr>
        <p:txBody>
          <a:bodyPr/>
          <a:lstStyle>
            <a:lvl1pPr>
              <a:defRPr/>
            </a:lvl1pPr>
          </a:lstStyle>
          <a:p>
            <a:pPr>
              <a:defRPr/>
            </a:pPr>
            <a:fld id="{B7DBE072-18D4-254A-B872-03121BA1CE6A}"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0538430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4" name="Rectangle 70"/>
          <p:cNvSpPr>
            <a:spLocks noGrp="1" noChangeArrowheads="1"/>
          </p:cNvSpPr>
          <p:nvPr>
            <p:ph type="sldNum" sz="quarter" idx="12"/>
          </p:nvPr>
        </p:nvSpPr>
        <p:spPr>
          <a:ln/>
        </p:spPr>
        <p:txBody>
          <a:bodyPr/>
          <a:lstStyle>
            <a:lvl1pPr>
              <a:defRPr/>
            </a:lvl1pPr>
          </a:lstStyle>
          <a:p>
            <a:pPr>
              <a:defRPr/>
            </a:pPr>
            <a:fld id="{A65DFDB1-CA91-0249-B592-4CF2BCFDF998}"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6409253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7" name="Rectangle 70"/>
          <p:cNvSpPr>
            <a:spLocks noGrp="1" noChangeArrowheads="1"/>
          </p:cNvSpPr>
          <p:nvPr>
            <p:ph type="sldNum" sz="quarter" idx="12"/>
          </p:nvPr>
        </p:nvSpPr>
        <p:spPr>
          <a:ln/>
        </p:spPr>
        <p:txBody>
          <a:bodyPr/>
          <a:lstStyle>
            <a:lvl1pPr>
              <a:defRPr/>
            </a:lvl1pPr>
          </a:lstStyle>
          <a:p>
            <a:pPr>
              <a:defRPr/>
            </a:pPr>
            <a:fld id="{8C2C6591-A69E-674B-BC82-1782A1B4431B}"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48679670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7" name="Rectangle 70"/>
          <p:cNvSpPr>
            <a:spLocks noGrp="1" noChangeArrowheads="1"/>
          </p:cNvSpPr>
          <p:nvPr>
            <p:ph type="sldNum" sz="quarter" idx="12"/>
          </p:nvPr>
        </p:nvSpPr>
        <p:spPr>
          <a:ln/>
        </p:spPr>
        <p:txBody>
          <a:bodyPr/>
          <a:lstStyle>
            <a:lvl1pPr>
              <a:defRPr/>
            </a:lvl1pPr>
          </a:lstStyle>
          <a:p>
            <a:pPr>
              <a:defRPr/>
            </a:pPr>
            <a:fld id="{A0E6865C-B29C-8E41-AE70-F8A23F28D0E0}"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880951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C3FBAE0-0893-A24C-A75E-DA25B19E8B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1942015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6" name="Rectangle 70"/>
          <p:cNvSpPr>
            <a:spLocks noGrp="1" noChangeArrowheads="1"/>
          </p:cNvSpPr>
          <p:nvPr>
            <p:ph type="sldNum" sz="quarter" idx="12"/>
          </p:nvPr>
        </p:nvSpPr>
        <p:spPr>
          <a:ln/>
        </p:spPr>
        <p:txBody>
          <a:bodyPr/>
          <a:lstStyle>
            <a:lvl1pPr>
              <a:defRPr/>
            </a:lvl1pPr>
          </a:lstStyle>
          <a:p>
            <a:pPr>
              <a:defRPr/>
            </a:pPr>
            <a:fld id="{869D5BFB-32CB-D243-B8CB-A42DB3CE0768}"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07810357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6" name="Rectangle 70"/>
          <p:cNvSpPr>
            <a:spLocks noGrp="1" noChangeArrowheads="1"/>
          </p:cNvSpPr>
          <p:nvPr>
            <p:ph type="sldNum" sz="quarter" idx="12"/>
          </p:nvPr>
        </p:nvSpPr>
        <p:spPr>
          <a:ln/>
        </p:spPr>
        <p:txBody>
          <a:bodyPr/>
          <a:lstStyle>
            <a:lvl1pPr>
              <a:defRPr/>
            </a:lvl1pPr>
          </a:lstStyle>
          <a:p>
            <a:pPr>
              <a:defRPr/>
            </a:pPr>
            <a:fld id="{0A01845F-7025-5642-851E-8A533BF60791}"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09623767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6530" name="Rectangle 1026"/>
          <p:cNvSpPr>
            <a:spLocks noGrp="1" noChangeArrowheads="1"/>
          </p:cNvSpPr>
          <p:nvPr>
            <p:ph type="ctrTitle"/>
          </p:nvPr>
        </p:nvSpPr>
        <p:spPr>
          <a:xfrm>
            <a:off x="1636713" y="1752600"/>
            <a:ext cx="5867400" cy="2667000"/>
          </a:xfrm>
        </p:spPr>
        <p:txBody>
          <a:bodyPr/>
          <a:lstStyle>
            <a:lvl1pPr>
              <a:defRPr sz="4800"/>
            </a:lvl1pPr>
          </a:lstStyle>
          <a:p>
            <a:r>
              <a:rPr lang="en-US"/>
              <a:t>Click to edit Master title style</a:t>
            </a:r>
          </a:p>
        </p:txBody>
      </p:sp>
      <p:sp>
        <p:nvSpPr>
          <p:cNvPr id="1046531" name="Rectangle 1027"/>
          <p:cNvSpPr>
            <a:spLocks noGrp="1" noChangeArrowheads="1"/>
          </p:cNvSpPr>
          <p:nvPr>
            <p:ph type="subTitle" idx="1"/>
          </p:nvPr>
        </p:nvSpPr>
        <p:spPr>
          <a:xfrm>
            <a:off x="1828800" y="4495800"/>
            <a:ext cx="5486400" cy="1143000"/>
          </a:xfrm>
          <a:effectLst>
            <a:outerShdw blurRad="38100" dist="12700" dir="2700000" algn="ctr" rotWithShape="0">
              <a:srgbClr val="FFFFFF">
                <a:alpha val="99924"/>
              </a:srgbClr>
            </a:outerShdw>
          </a:effectLst>
        </p:spPr>
        <p:txBody>
          <a:bodyPr/>
          <a:lstStyle>
            <a:lvl1pPr marL="0" indent="0" algn="ctr">
              <a:buFont typeface="Monotype Sorts" pitchFamily="-111" charset="2"/>
              <a:buNone/>
              <a:defRPr sz="2800"/>
            </a:lvl1pPr>
          </a:lstStyle>
          <a:p>
            <a:r>
              <a:rPr lang="en-US"/>
              <a:t>Click to edit Master subtitle style</a:t>
            </a:r>
          </a:p>
        </p:txBody>
      </p:sp>
      <p:sp>
        <p:nvSpPr>
          <p:cNvPr id="4" name="Rectangle 1028"/>
          <p:cNvSpPr>
            <a:spLocks noGrp="1" noChangeArrowheads="1"/>
          </p:cNvSpPr>
          <p:nvPr>
            <p:ph type="dt" sz="half" idx="10"/>
          </p:nvPr>
        </p:nvSpPr>
        <p:spPr>
          <a:effectLst>
            <a:outerShdw blurRad="38100" dist="12700" dir="2700000" algn="ctr" rotWithShape="0">
              <a:srgbClr val="FFFFFF">
                <a:alpha val="99924"/>
              </a:srgbClr>
            </a:outerShdw>
          </a:effectLst>
        </p:spPr>
        <p:txBody>
          <a:bodyPr/>
          <a:lstStyle>
            <a:lvl1pPr>
              <a:defRPr/>
            </a:lvl1pPr>
          </a:lstStyle>
          <a:p>
            <a:pPr>
              <a:defRPr/>
            </a:pPr>
            <a:endParaRPr lang="en-US">
              <a:solidFill>
                <a:srgbClr val="000000"/>
              </a:solidFill>
              <a:ea typeface="Osaka"/>
              <a:cs typeface="Osaka"/>
            </a:endParaRPr>
          </a:p>
        </p:txBody>
      </p:sp>
      <p:sp>
        <p:nvSpPr>
          <p:cNvPr id="5" name="Rectangle 1029"/>
          <p:cNvSpPr>
            <a:spLocks noGrp="1" noChangeArrowheads="1"/>
          </p:cNvSpPr>
          <p:nvPr>
            <p:ph type="ftr" sz="quarter" idx="11"/>
          </p:nvPr>
        </p:nvSpPr>
        <p:spPr>
          <a:effectLst>
            <a:outerShdw blurRad="38100" dist="12700" dir="2700000" algn="ctr" rotWithShape="0">
              <a:srgbClr val="FFFFFF">
                <a:alpha val="99924"/>
              </a:srgbClr>
            </a:outerShdw>
          </a:effectLst>
        </p:spPr>
        <p:txBody>
          <a:bodyPr/>
          <a:lstStyle>
            <a:lvl1pPr>
              <a:defRPr/>
            </a:lvl1pPr>
          </a:lstStyle>
          <a:p>
            <a:pPr>
              <a:defRPr/>
            </a:pPr>
            <a:endParaRPr lang="en-US">
              <a:solidFill>
                <a:srgbClr val="000000"/>
              </a:solidFill>
              <a:ea typeface="Osaka"/>
              <a:cs typeface="Osaka"/>
            </a:endParaRPr>
          </a:p>
        </p:txBody>
      </p:sp>
      <p:sp>
        <p:nvSpPr>
          <p:cNvPr id="6" name="Rectangle 1030"/>
          <p:cNvSpPr>
            <a:spLocks noGrp="1" noChangeArrowheads="1"/>
          </p:cNvSpPr>
          <p:nvPr>
            <p:ph type="sldNum" sz="quarter" idx="12"/>
          </p:nvPr>
        </p:nvSpPr>
        <p:spPr>
          <a:effectLst>
            <a:outerShdw blurRad="38100" dist="12700" dir="2700000" algn="ctr" rotWithShape="0">
              <a:srgbClr val="FFFFFF">
                <a:alpha val="99924"/>
              </a:srgbClr>
            </a:outerShdw>
          </a:effectLst>
        </p:spPr>
        <p:txBody>
          <a:bodyPr/>
          <a:lstStyle>
            <a:lvl1pPr>
              <a:defRPr/>
            </a:lvl1pPr>
          </a:lstStyle>
          <a:p>
            <a:pPr>
              <a:defRPr/>
            </a:pPr>
            <a:fld id="{07926074-D61C-EA4B-8417-57480492F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466251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BE7977-1D52-8A4B-8E23-6186B2D755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504212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C9A5C8-6F73-DE4D-A591-AA710527CE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999922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2B98B6-7ED8-E347-A8B4-7627327710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361973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B68A32FB-D741-6141-941B-C723DC41E2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75509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7C1D21-1C60-4043-8D07-EE3CA0F942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894020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9AE7BB17-206E-024C-B321-29178249D9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204559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FC705151-618A-A448-9637-E8383FAF59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5349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3.jpe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image" Target="../media/image4.png"/><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2.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image" Target="../media/image6.png"/><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image" Target="../media/image5.png"/></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2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4.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5.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6.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8.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9.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1.jpe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19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image" Target="../media/image7.jpeg"/><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21.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5.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theme" Target="../theme/theme22.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6.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theme" Target="../theme/theme23.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7.xml"/><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theme" Target="../theme/theme24.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8.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theme" Target="../theme/theme25.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26.xml"/><Relationship Id="rId1" Type="http://schemas.openxmlformats.org/officeDocument/2006/relationships/slideLayout" Target="../slideLayouts/slideLayout252.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60.xml"/><Relationship Id="rId13" Type="http://schemas.openxmlformats.org/officeDocument/2006/relationships/slideLayout" Target="../slideLayouts/slideLayout265.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slideLayout" Target="../slideLayouts/slideLayout264.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 Id="rId14" Type="http://schemas.openxmlformats.org/officeDocument/2006/relationships/theme" Target="../theme/theme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7.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2.emf"/><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3200400" cy="6858000"/>
            <a:chOff x="0" y="0"/>
            <a:chExt cx="2016" cy="4320"/>
          </a:xfrm>
        </p:grpSpPr>
        <p:sp>
          <p:nvSpPr>
            <p:cNvPr id="1033"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3366"/>
                </a:solidFill>
                <a:latin typeface="Times New Roman" charset="0"/>
                <a:ea typeface="ＭＳ Ｐゴシック" charset="0"/>
                <a:cs typeface="ＭＳ Ｐゴシック" charset="0"/>
              </a:endParaRPr>
            </a:p>
          </p:txBody>
        </p:sp>
        <p:sp>
          <p:nvSpPr>
            <p:cNvPr id="1034"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3366"/>
                </a:solidFill>
                <a:latin typeface="Times New Roman" charset="0"/>
                <a:ea typeface="ＭＳ Ｐゴシック" charset="0"/>
                <a:cs typeface="ＭＳ Ｐゴシック" charset="0"/>
              </a:endParaRPr>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kumimoji="1" lang="en-US" sz="2400">
              <a:solidFill>
                <a:srgbClr val="003366"/>
              </a:solidFill>
              <a:latin typeface="Times New Roman" charset="0"/>
              <a:ea typeface="ＭＳ Ｐゴシック" charset="0"/>
              <a:cs typeface="ＭＳ Ｐゴシック" charset="0"/>
            </a:endParaRPr>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0"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Arial" charset="0"/>
                <a:ea typeface="+mn-ea"/>
                <a:cs typeface="+mn-cs"/>
              </a:defRPr>
            </a:lvl1pPr>
          </a:lstStyle>
          <a:p>
            <a:pPr defTabSz="914400" fontAlgn="base">
              <a:spcBef>
                <a:spcPct val="0"/>
              </a:spcBef>
              <a:spcAft>
                <a:spcPct val="0"/>
              </a:spcAft>
              <a:defRPr/>
            </a:pPr>
            <a:endParaRPr lang="en-US">
              <a:solidFill>
                <a:srgbClr val="003366"/>
              </a:solidFill>
            </a:endParaRPr>
          </a:p>
        </p:txBody>
      </p:sp>
      <p:sp>
        <p:nvSpPr>
          <p:cNvPr id="8201"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Arial" charset="0"/>
                <a:ea typeface="+mn-ea"/>
                <a:cs typeface="+mn-cs"/>
              </a:defRPr>
            </a:lvl1pPr>
          </a:lstStyle>
          <a:p>
            <a:pPr defTabSz="914400" fontAlgn="base">
              <a:spcBef>
                <a:spcPct val="0"/>
              </a:spcBef>
              <a:spcAft>
                <a:spcPct val="0"/>
              </a:spcAft>
              <a:defRPr/>
            </a:pPr>
            <a:endParaRPr lang="en-US">
              <a:solidFill>
                <a:srgbClr val="003366"/>
              </a:solidFill>
            </a:endParaRPr>
          </a:p>
        </p:txBody>
      </p:sp>
      <p:sp>
        <p:nvSpPr>
          <p:cNvPr id="8202" name="Rectangle 10"/>
          <p:cNvSpPr>
            <a:spLocks noGrp="1" noChangeArrowheads="1"/>
          </p:cNvSpPr>
          <p:nvPr>
            <p:ph type="sldNum" sz="quarter" idx="4"/>
          </p:nvPr>
        </p:nvSpPr>
        <p:spPr bwMode="auto">
          <a:xfrm>
            <a:off x="84138" y="6343650"/>
            <a:ext cx="587375"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Arial" charset="0"/>
              </a:defRPr>
            </a:lvl1pPr>
          </a:lstStyle>
          <a:p>
            <a:pPr defTabSz="914400" fontAlgn="base">
              <a:spcBef>
                <a:spcPct val="0"/>
              </a:spcBef>
              <a:spcAft>
                <a:spcPct val="0"/>
              </a:spcAft>
              <a:defRPr/>
            </a:pPr>
            <a:fld id="{9C7E0900-7EC4-5E44-8B2A-030586DC3E7A}"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5129993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pitchFamily="-110" charset="-128"/>
        </a:defRPr>
      </a:lvl5pPr>
      <a:lvl6pPr marL="2514600" indent="-228600" algn="l" rtl="0" fontAlgn="base">
        <a:spcBef>
          <a:spcPct val="20000"/>
        </a:spcBef>
        <a:spcAft>
          <a:spcPct val="0"/>
        </a:spcAft>
        <a:buClr>
          <a:schemeClr val="tx1"/>
        </a:buClr>
        <a:buSzPct val="65000"/>
        <a:buFont typeface="Wingdings" pitchFamily="-110" charset="2"/>
        <a:buChar char="l"/>
        <a:defRPr>
          <a:solidFill>
            <a:schemeClr val="tx1"/>
          </a:solidFill>
          <a:latin typeface="+mn-lt"/>
          <a:ea typeface="ＭＳ Ｐゴシック" pitchFamily="-110" charset="-128"/>
        </a:defRPr>
      </a:lvl6pPr>
      <a:lvl7pPr marL="2971800" indent="-228600" algn="l" rtl="0" fontAlgn="base">
        <a:spcBef>
          <a:spcPct val="20000"/>
        </a:spcBef>
        <a:spcAft>
          <a:spcPct val="0"/>
        </a:spcAft>
        <a:buClr>
          <a:schemeClr val="tx1"/>
        </a:buClr>
        <a:buSzPct val="65000"/>
        <a:buFont typeface="Wingdings" pitchFamily="-110" charset="2"/>
        <a:buChar char="l"/>
        <a:defRPr>
          <a:solidFill>
            <a:schemeClr val="tx1"/>
          </a:solidFill>
          <a:latin typeface="+mn-lt"/>
          <a:ea typeface="ＭＳ Ｐゴシック" pitchFamily="-110" charset="-128"/>
        </a:defRPr>
      </a:lvl7pPr>
      <a:lvl8pPr marL="3429000" indent="-228600" algn="l" rtl="0" fontAlgn="base">
        <a:spcBef>
          <a:spcPct val="20000"/>
        </a:spcBef>
        <a:spcAft>
          <a:spcPct val="0"/>
        </a:spcAft>
        <a:buClr>
          <a:schemeClr val="tx1"/>
        </a:buClr>
        <a:buSzPct val="65000"/>
        <a:buFont typeface="Wingdings" pitchFamily="-110" charset="2"/>
        <a:buChar char="l"/>
        <a:defRPr>
          <a:solidFill>
            <a:schemeClr val="tx1"/>
          </a:solidFill>
          <a:latin typeface="+mn-lt"/>
          <a:ea typeface="ＭＳ Ｐゴシック" pitchFamily="-110" charset="-128"/>
        </a:defRPr>
      </a:lvl8pPr>
      <a:lvl9pPr marL="3886200" indent="-228600" algn="l" rtl="0" fontAlgn="base">
        <a:spcBef>
          <a:spcPct val="20000"/>
        </a:spcBef>
        <a:spcAft>
          <a:spcPct val="0"/>
        </a:spcAft>
        <a:buClr>
          <a:schemeClr val="tx1"/>
        </a:buClr>
        <a:buSzPct val="65000"/>
        <a:buFont typeface="Wingdings" pitchFamily="-110" charset="2"/>
        <a:buChar char="l"/>
        <a:defRPr>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4550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4550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55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lvl1pPr>
              <a:defRPr sz="1400">
                <a:latin typeface="Century Gothic" pitchFamily="21" charset="0"/>
                <a:ea typeface="+mn-ea"/>
                <a:cs typeface="+mn-cs"/>
              </a:defRPr>
            </a:lvl1pPr>
          </a:lstStyle>
          <a:p>
            <a:pPr defTabSz="914400" eaLnBrk="0" fontAlgn="base" hangingPunct="0">
              <a:spcBef>
                <a:spcPct val="0"/>
              </a:spcBef>
              <a:spcAft>
                <a:spcPct val="0"/>
              </a:spcAft>
              <a:defRPr/>
            </a:pPr>
            <a:endParaRPr lang="en-US">
              <a:solidFill>
                <a:srgbClr val="000000"/>
              </a:solidFill>
              <a:ea typeface="Osaka"/>
              <a:cs typeface="Osaka"/>
            </a:endParaRPr>
          </a:p>
        </p:txBody>
      </p:sp>
      <p:sp>
        <p:nvSpPr>
          <p:cNvPr id="10455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lvl1pPr algn="ctr">
              <a:defRPr sz="1400">
                <a:latin typeface="Century Gothic" pitchFamily="21" charset="0"/>
                <a:ea typeface="+mn-ea"/>
                <a:cs typeface="+mn-cs"/>
              </a:defRPr>
            </a:lvl1pPr>
          </a:lstStyle>
          <a:p>
            <a:pPr defTabSz="914400" eaLnBrk="0" fontAlgn="base" hangingPunct="0">
              <a:spcBef>
                <a:spcPct val="0"/>
              </a:spcBef>
              <a:spcAft>
                <a:spcPct val="0"/>
              </a:spcAft>
              <a:defRPr/>
            </a:pPr>
            <a:endParaRPr lang="en-US">
              <a:solidFill>
                <a:srgbClr val="000000"/>
              </a:solidFill>
              <a:ea typeface="Osaka"/>
              <a:cs typeface="Osaka"/>
            </a:endParaRPr>
          </a:p>
        </p:txBody>
      </p:sp>
      <p:sp>
        <p:nvSpPr>
          <p:cNvPr id="10455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lvl1pPr algn="r">
              <a:defRPr sz="1400">
                <a:latin typeface="Century Gothic" charset="0"/>
                <a:ea typeface="Osaka" charset="0"/>
                <a:cs typeface="Osaka" charset="0"/>
              </a:defRPr>
            </a:lvl1pPr>
          </a:lstStyle>
          <a:p>
            <a:pPr defTabSz="914400" eaLnBrk="0" fontAlgn="base" hangingPunct="0">
              <a:spcBef>
                <a:spcPct val="0"/>
              </a:spcBef>
              <a:spcAft>
                <a:spcPct val="0"/>
              </a:spcAft>
              <a:defRPr/>
            </a:pPr>
            <a:fld id="{1D9F90BE-24ED-2D4F-8ACE-35DF6BCFD5E0}" type="slidenum">
              <a:rPr lang="en-US">
                <a:solidFill>
                  <a:srgbClr val="000000"/>
                </a:solidFill>
              </a:rPr>
              <a:pPr defTabSz="914400"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393397667"/>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entury Gothic"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Century Gothic"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Century Gothic"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Century Gothic"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Font typeface="Monotype Sorts" charset="0"/>
        <a:buChar char="k"/>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i"/>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charset="0"/>
        <a:buChar char="k"/>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Monotype Sorts" charset="0"/>
        <a:buChar char="i"/>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charset="0"/>
        <a:buChar char="k"/>
        <a:defRPr sz="2000">
          <a:solidFill>
            <a:schemeClr val="tx1"/>
          </a:solidFill>
          <a:latin typeface="+mn-lt"/>
          <a:ea typeface="+mn-ea"/>
          <a:cs typeface="+mn-cs"/>
        </a:defRPr>
      </a:lvl5pPr>
      <a:lvl6pPr marL="2514600" indent="-228600" algn="l" rtl="0" fontAlgn="base">
        <a:spcBef>
          <a:spcPct val="20000"/>
        </a:spcBef>
        <a:spcAft>
          <a:spcPct val="0"/>
        </a:spcAft>
        <a:buFont typeface="Monotype Sorts" pitchFamily="-111" charset="2"/>
        <a:buChar char="k"/>
        <a:defRPr sz="2000">
          <a:solidFill>
            <a:schemeClr val="tx1"/>
          </a:solidFill>
          <a:latin typeface="+mn-lt"/>
          <a:ea typeface="+mn-ea"/>
          <a:cs typeface="+mn-cs"/>
        </a:defRPr>
      </a:lvl6pPr>
      <a:lvl7pPr marL="2971800" indent="-228600" algn="l" rtl="0" fontAlgn="base">
        <a:spcBef>
          <a:spcPct val="20000"/>
        </a:spcBef>
        <a:spcAft>
          <a:spcPct val="0"/>
        </a:spcAft>
        <a:buFont typeface="Monotype Sorts" pitchFamily="-111" charset="2"/>
        <a:buChar char="k"/>
        <a:defRPr sz="2000">
          <a:solidFill>
            <a:schemeClr val="tx1"/>
          </a:solidFill>
          <a:latin typeface="+mn-lt"/>
          <a:ea typeface="+mn-ea"/>
          <a:cs typeface="+mn-cs"/>
        </a:defRPr>
      </a:lvl7pPr>
      <a:lvl8pPr marL="3429000" indent="-228600" algn="l" rtl="0" fontAlgn="base">
        <a:spcBef>
          <a:spcPct val="20000"/>
        </a:spcBef>
        <a:spcAft>
          <a:spcPct val="0"/>
        </a:spcAft>
        <a:buFont typeface="Monotype Sorts" pitchFamily="-111" charset="2"/>
        <a:buChar char="k"/>
        <a:defRPr sz="2000">
          <a:solidFill>
            <a:schemeClr val="tx1"/>
          </a:solidFill>
          <a:latin typeface="+mn-lt"/>
          <a:ea typeface="+mn-ea"/>
          <a:cs typeface="+mn-cs"/>
        </a:defRPr>
      </a:lvl8pPr>
      <a:lvl9pPr marL="3886200" indent="-228600" algn="l" rtl="0" fontAlgn="base">
        <a:spcBef>
          <a:spcPct val="20000"/>
        </a:spcBef>
        <a:spcAft>
          <a:spcPct val="0"/>
        </a:spcAft>
        <a:buFont typeface="Monotype Sorts" pitchFamily="-111" charset="2"/>
        <a:buChar char="k"/>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58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92D834C7-9E6F-B343-98AB-63947171153C}"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076407097"/>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 id="214748392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44000" cy="6856413"/>
            <a:chOff x="0" y="0"/>
            <a:chExt cx="5760" cy="4319"/>
          </a:xfrm>
        </p:grpSpPr>
        <p:sp>
          <p:nvSpPr>
            <p:cNvPr id="9697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899" name="Freeform 6"/>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01" name="Freeform 8"/>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7902" name="Freeform 9"/>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04" name="Freeform 11"/>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06" name="Freeform 13"/>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08" name="Freeform 15"/>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1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1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1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21" name="Freeform 28"/>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2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grpSp>
          <p:nvGrpSpPr>
            <p:cNvPr id="37932" name="Group 39"/>
            <p:cNvGrpSpPr>
              <a:grpSpLocks/>
            </p:cNvGrpSpPr>
            <p:nvPr userDrawn="1"/>
          </p:nvGrpSpPr>
          <p:grpSpPr bwMode="auto">
            <a:xfrm>
              <a:off x="0" y="1632"/>
              <a:ext cx="5758" cy="1858"/>
              <a:chOff x="0" y="1632"/>
              <a:chExt cx="5758" cy="1858"/>
            </a:xfrm>
          </p:grpSpPr>
          <p:sp>
            <p:nvSpPr>
              <p:cNvPr id="9697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grpSp>
      </p:grpSp>
      <p:sp>
        <p:nvSpPr>
          <p:cNvPr id="96977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977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977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21"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96977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21"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9697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charset="0"/>
              </a:defRPr>
            </a:lvl1pPr>
          </a:lstStyle>
          <a:p>
            <a:pPr defTabSz="914400" fontAlgn="base">
              <a:spcBef>
                <a:spcPct val="0"/>
              </a:spcBef>
              <a:spcAft>
                <a:spcPct val="0"/>
              </a:spcAft>
              <a:defRPr/>
            </a:pPr>
            <a:fld id="{B497C377-43C6-C044-8BA3-05BE9DA33369}"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1667741794"/>
      </p:ext>
    </p:extLst>
  </p:cSld>
  <p:clrMap bg1="dk2" tx1="lt1" bg2="dk1" tx2="lt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pt-BR"/>
              <a:t>Click to edit Master title style</a:t>
            </a:r>
          </a:p>
        </p:txBody>
      </p:sp>
      <p:sp>
        <p:nvSpPr>
          <p:cNvPr id="89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pt-BR"/>
              <a:t>Click to edit Master text styles</a:t>
            </a:r>
          </a:p>
          <a:p>
            <a:pPr lvl="1"/>
            <a:r>
              <a:rPr lang="pt-BR"/>
              <a:t>Second level</a:t>
            </a:r>
          </a:p>
          <a:p>
            <a:pPr lvl="2"/>
            <a:r>
              <a:rPr lang="pt-BR"/>
              <a:t>Third level</a:t>
            </a:r>
          </a:p>
          <a:p>
            <a:pPr lvl="3"/>
            <a:r>
              <a:rPr lang="pt-BR"/>
              <a:t>Fourth level</a:t>
            </a:r>
          </a:p>
          <a:p>
            <a:pPr lvl="4"/>
            <a:r>
              <a:rPr lang="pt-BR"/>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Comic Sans MS" pitchFamily="-111" charset="0"/>
                <a:ea typeface="+mn-ea"/>
                <a:cs typeface="+mn-cs"/>
              </a:defRPr>
            </a:lvl1pPr>
          </a:lstStyle>
          <a:p>
            <a:pPr defTabSz="914400" eaLnBrk="0" fontAlgn="base" hangingPunct="0">
              <a:spcBef>
                <a:spcPct val="0"/>
              </a:spcBef>
              <a:spcAft>
                <a:spcPct val="0"/>
              </a:spcAft>
              <a:defRPr/>
            </a:pPr>
            <a:endParaRPr lang="pt-B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Comic Sans MS" pitchFamily="-111" charset="0"/>
                <a:ea typeface="+mn-ea"/>
                <a:cs typeface="+mn-cs"/>
              </a:defRPr>
            </a:lvl1pPr>
          </a:lstStyle>
          <a:p>
            <a:pPr defTabSz="914400" eaLnBrk="0" fontAlgn="base" hangingPunct="0">
              <a:spcBef>
                <a:spcPct val="0"/>
              </a:spcBef>
              <a:spcAft>
                <a:spcPct val="0"/>
              </a:spcAft>
              <a:defRPr/>
            </a:pPr>
            <a:endParaRPr lang="pt-B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defTabSz="914400" eaLnBrk="0" fontAlgn="base" hangingPunct="0">
              <a:spcBef>
                <a:spcPct val="0"/>
              </a:spcBef>
              <a:spcAft>
                <a:spcPct val="0"/>
              </a:spcAft>
              <a:defRPr/>
            </a:pPr>
            <a:fld id="{7A0F4ADD-21E9-4442-AFAF-80F4EA844A86}" type="slidenum">
              <a:rPr lang="pt-BR">
                <a:latin typeface="Comic Sans MS" charset="0"/>
                <a:ea typeface="ＭＳ Ｐゴシック" charset="0"/>
                <a:cs typeface="ＭＳ Ｐゴシック" charset="0"/>
              </a:rPr>
              <a:pPr defTabSz="914400" eaLnBrk="0" fontAlgn="base" hangingPunct="0">
                <a:spcBef>
                  <a:spcPct val="0"/>
                </a:spcBef>
                <a:spcAft>
                  <a:spcPct val="0"/>
                </a:spcAft>
                <a:defRPr/>
              </a:pPr>
              <a:t>‹#›</a:t>
            </a:fld>
            <a:endParaRPr lang="pt-BR">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1967699596"/>
      </p:ext>
    </p:extLst>
  </p:cSld>
  <p:clrMap bg1="lt1" tx1="dk1" bg2="lt2" tx2="dk2" accent1="accent1" accent2="accent2" accent3="accent3" accent4="accent4" accent5="accent5" accent6="accent6" hlink="hlink" folHlink="folHlink"/>
  <p:sldLayoutIdLst>
    <p:sldLayoutId id="2147483951"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Verdana" pitchFamily="-111" charset="0"/>
        </a:defRPr>
      </a:lvl6pPr>
      <a:lvl7pPr marL="914400" algn="ctr" rtl="0" eaLnBrk="0" fontAlgn="base" hangingPunct="0">
        <a:spcBef>
          <a:spcPct val="0"/>
        </a:spcBef>
        <a:spcAft>
          <a:spcPct val="0"/>
        </a:spcAft>
        <a:defRPr sz="4400">
          <a:solidFill>
            <a:schemeClr val="tx2"/>
          </a:solidFill>
          <a:latin typeface="Verdana" pitchFamily="-111" charset="0"/>
        </a:defRPr>
      </a:lvl7pPr>
      <a:lvl8pPr marL="1371600" algn="ctr" rtl="0" eaLnBrk="0" fontAlgn="base" hangingPunct="0">
        <a:spcBef>
          <a:spcPct val="0"/>
        </a:spcBef>
        <a:spcAft>
          <a:spcPct val="0"/>
        </a:spcAft>
        <a:defRPr sz="4400">
          <a:solidFill>
            <a:schemeClr val="tx2"/>
          </a:solidFill>
          <a:latin typeface="Verdana" pitchFamily="-111" charset="0"/>
        </a:defRPr>
      </a:lvl8pPr>
      <a:lvl9pPr marL="1828800" algn="ctr" rtl="0" eaLnBrk="0" fontAlgn="base" hangingPunct="0">
        <a:spcBef>
          <a:spcPct val="0"/>
        </a:spcBef>
        <a:spcAft>
          <a:spcPct val="0"/>
        </a:spcAft>
        <a:defRPr sz="4400">
          <a:solidFill>
            <a:schemeClr val="tx2"/>
          </a:solidFill>
          <a:latin typeface="Verdana"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defTabSz="914400" eaLnBrk="0" fontAlgn="base" hangingPunct="0">
              <a:spcBef>
                <a:spcPct val="0"/>
              </a:spcBef>
              <a:spcAft>
                <a:spcPct val="0"/>
              </a:spcAft>
              <a:defRPr/>
            </a:pPr>
            <a:fld id="{00CC0019-6A88-B74B-BA64-757D8614B7E0}" type="slidenum">
              <a:rPr lang="en-US">
                <a:latin typeface="Times New Roman" charset="0"/>
                <a:ea typeface="ＭＳ Ｐゴシック" charset="0"/>
                <a:cs typeface="ＭＳ Ｐゴシック" charset="0"/>
              </a:rPr>
              <a:pPr defTabSz="914400" eaLnBrk="0" fontAlgn="base" hangingPunct="0">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25741454"/>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2198650612"/>
      </p:ext>
    </p:extLst>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1113762156"/>
      </p:ext>
    </p:extLst>
  </p:cSld>
  <p:clrMap bg1="lt1" tx1="dk1" bg2="lt2" tx2="dk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001270484"/>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 id="2147484096" r:id="rId12"/>
    <p:sldLayoutId id="214748409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defTabSz="914400" fontAlgn="base">
              <a:spcBef>
                <a:spcPct val="0"/>
              </a:spcBef>
              <a:spcAft>
                <a:spcPct val="0"/>
              </a:spcAft>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defTabSz="914400" fontAlgn="base">
              <a:spcBef>
                <a:spcPct val="0"/>
              </a:spcBef>
              <a:spcAft>
                <a:spcPct val="0"/>
              </a:spcAft>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fontAlgn="base">
              <a:spcBef>
                <a:spcPct val="0"/>
              </a:spcBef>
              <a:spcAft>
                <a:spcPct val="0"/>
              </a:spcAft>
              <a:defRPr/>
            </a:pPr>
            <a:fld id="{04E63FA0-A986-304D-91A7-3563E6210495}"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658666667"/>
      </p:ext>
    </p:extLst>
  </p:cSld>
  <p:clrMap bg1="lt1" tx1="dk1" bg2="lt2" tx2="dk2" accent1="accent1" accent2="accent2" accent3="accent3" accent4="accent4" accent5="accent5" accent6="accent6" hlink="hlink" folHlink="folHlink"/>
  <p:sldLayoutIdLst>
    <p:sldLayoutId id="2147484134" r:id="rId1"/>
    <p:sldLayoutId id="2147484135" r:id="rId2"/>
    <p:sldLayoutId id="2147484136" r:id="rId3"/>
    <p:sldLayoutId id="2147484137" r:id="rId4"/>
    <p:sldLayoutId id="2147484138" r:id="rId5"/>
    <p:sldLayoutId id="2147484139" r:id="rId6"/>
    <p:sldLayoutId id="2147484140" r:id="rId7"/>
    <p:sldLayoutId id="2147484141" r:id="rId8"/>
    <p:sldLayoutId id="2147484142" r:id="rId9"/>
    <p:sldLayoutId id="2147484143" r:id="rId10"/>
    <p:sldLayoutId id="214748414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grpSp>
      </p:grpSp>
    </p:spTree>
    <p:extLst>
      <p:ext uri="{BB962C8B-B14F-4D97-AF65-F5344CB8AC3E}">
        <p14:creationId xmlns:p14="http://schemas.microsoft.com/office/powerpoint/2010/main" val="4247182835"/>
      </p:ext>
    </p:extLst>
  </p:cSld>
  <p:clrMap bg1="dk2" tx1="lt1" bg2="dk1" tx2="lt2" accent1="accent1" accent2="accent2" accent3="accent3" accent4="accent4" accent5="accent5" accent6="accent6" hlink="hlink" folHlink="folHlink"/>
  <p:sldLayoutIdLst>
    <p:sldLayoutId id="2147484146" r:id="rId1"/>
    <p:sldLayoutId id="2147484147" r:id="rId2"/>
    <p:sldLayoutId id="2147484148" r:id="rId3"/>
    <p:sldLayoutId id="2147484149" r:id="rId4"/>
    <p:sldLayoutId id="2147484150" r:id="rId5"/>
    <p:sldLayoutId id="2147484151" r:id="rId6"/>
    <p:sldLayoutId id="2147484152" r:id="rId7"/>
    <p:sldLayoutId id="2147484153" r:id="rId8"/>
    <p:sldLayoutId id="2147484154" r:id="rId9"/>
    <p:sldLayoutId id="2147484155" r:id="rId10"/>
    <p:sldLayoutId id="2147484156"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174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ea typeface="+mn-ea"/>
                <a:cs typeface="+mn-cs"/>
              </a:defRPr>
            </a:lvl1pPr>
          </a:lstStyle>
          <a:p>
            <a:pPr defTabSz="914400" fontAlgn="base">
              <a:spcAft>
                <a:spcPct val="0"/>
              </a:spcAft>
              <a:defRPr/>
            </a:pPr>
            <a:endParaRPr lang="en-US">
              <a:solidFill>
                <a:srgbClr val="000000"/>
              </a:solidFill>
              <a:latin typeface="Times New Roman" charset="0"/>
            </a:endParaRPr>
          </a:p>
        </p:txBody>
      </p:sp>
      <p:sp>
        <p:nvSpPr>
          <p:cNvPr id="3174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ea typeface="+mn-ea"/>
                <a:cs typeface="+mn-cs"/>
              </a:defRPr>
            </a:lvl1pPr>
          </a:lstStyle>
          <a:p>
            <a:pPr defTabSz="914400" fontAlgn="base">
              <a:spcAft>
                <a:spcPct val="0"/>
              </a:spcAft>
              <a:defRPr/>
            </a:pPr>
            <a:endParaRPr lang="en-US">
              <a:solidFill>
                <a:srgbClr val="000000"/>
              </a:solidFill>
              <a:latin typeface="Times New Roman" charset="0"/>
            </a:endParaRPr>
          </a:p>
        </p:txBody>
      </p:sp>
      <p:sp>
        <p:nvSpPr>
          <p:cNvPr id="3174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defTabSz="914400" fontAlgn="base">
              <a:spcAft>
                <a:spcPct val="0"/>
              </a:spcAft>
              <a:defRPr/>
            </a:pPr>
            <a:fld id="{04BAD39F-A9D3-9746-8A95-E7E5C393C840}" type="slidenum">
              <a:rPr lang="en-US">
                <a:solidFill>
                  <a:srgbClr val="000000"/>
                </a:solidFill>
                <a:latin typeface="Times New Roman" charset="0"/>
                <a:ea typeface="ＭＳ Ｐゴシック" charset="0"/>
                <a:cs typeface="ＭＳ Ｐゴシック" charset="0"/>
              </a:rPr>
              <a:pPr defTabSz="914400" fontAlgn="base">
                <a:spcAft>
                  <a:spcPct val="0"/>
                </a:spcAft>
                <a:defRPr/>
              </a:pPr>
              <a:t>‹#›</a:t>
            </a:fld>
            <a:endParaRPr lang="en-US">
              <a:solidFill>
                <a:srgbClr val="000000"/>
              </a:solidFill>
              <a:latin typeface="Times New Roman" charset="0"/>
              <a:ea typeface="ＭＳ Ｐゴシック" charset="0"/>
              <a:cs typeface="ＭＳ Ｐゴシック" charset="0"/>
            </a:endParaRPr>
          </a:p>
        </p:txBody>
      </p:sp>
      <p:pic>
        <p:nvPicPr>
          <p:cNvPr id="24582" name="Picture 6" descr="strtegic1"/>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83"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487567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SzPct val="95000"/>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9798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fontAlgn="base">
              <a:spcBef>
                <a:spcPct val="0"/>
              </a:spcBef>
              <a:spcAft>
                <a:spcPct val="0"/>
              </a:spcAft>
              <a:defRPr/>
            </a:pPr>
            <a:fld id="{FB0B9765-6576-D64E-BBEA-8425F2B59787}"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3535532989"/>
      </p:ext>
    </p:extLst>
  </p:cSld>
  <p:clrMap bg1="lt1" tx1="dk1" bg2="lt2" tx2="dk2" accent1="accent1" accent2="accent2" accent3="accent3" accent4="accent4" accent5="accent5" accent6="accent6" hlink="hlink" folHlink="folHlink"/>
  <p:sldLayoutIdLst>
    <p:sldLayoutId id="2147484184"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a:defRPr/>
            </a:pPr>
            <a:fld id="{8B1832C5-3FF4-114A-8F14-E7B73B0A9A84}" type="slidenum">
              <a:rPr lang="en-US" altLang="zh-TW"/>
              <a:pPr>
                <a:defRPr/>
              </a:pPr>
              <a:t>‹#›</a:t>
            </a:fld>
            <a:endParaRPr lang="en-US" altLang="zh-TW"/>
          </a:p>
        </p:txBody>
      </p:sp>
    </p:spTree>
    <p:extLst>
      <p:ext uri="{BB962C8B-B14F-4D97-AF65-F5344CB8AC3E}">
        <p14:creationId xmlns:p14="http://schemas.microsoft.com/office/powerpoint/2010/main" val="2672368684"/>
      </p:ext>
    </p:extLst>
  </p:cSld>
  <p:clrMap bg1="lt1" tx1="dk1" bg2="lt2" tx2="dk2" accent1="accent1" accent2="accent2" accent3="accent3" accent4="accent4" accent5="accent5" accent6="accent6" hlink="hlink" folHlink="folHlink"/>
  <p:sldLayoutIdLst>
    <p:sldLayoutId id="2147484200" r:id="rId1"/>
    <p:sldLayoutId id="2147484201" r:id="rId2"/>
    <p:sldLayoutId id="2147484202" r:id="rId3"/>
    <p:sldLayoutId id="2147484203" r:id="rId4"/>
    <p:sldLayoutId id="2147484204" r:id="rId5"/>
    <p:sldLayoutId id="2147484205" r:id="rId6"/>
    <p:sldLayoutId id="2147484206" r:id="rId7"/>
    <p:sldLayoutId id="2147484207" r:id="rId8"/>
    <p:sldLayoutId id="2147484208" r:id="rId9"/>
    <p:sldLayoutId id="2147484209" r:id="rId10"/>
    <p:sldLayoutId id="214748421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E96FFD9D-FB4A-5F4E-86CA-E1E188EF93FA}"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2569079654"/>
      </p:ext>
    </p:extLst>
  </p:cSld>
  <p:clrMap bg1="lt1" tx1="dk1" bg2="lt2" tx2="dk2" accent1="accent1" accent2="accent2" accent3="accent3" accent4="accent4" accent5="accent5" accent6="accent6" hlink="hlink" folHlink="folHlink"/>
  <p:sldLayoutIdLst>
    <p:sldLayoutId id="2147484212" r:id="rId1"/>
    <p:sldLayoutId id="2147484213" r:id="rId2"/>
    <p:sldLayoutId id="2147484214" r:id="rId3"/>
    <p:sldLayoutId id="2147484215" r:id="rId4"/>
    <p:sldLayoutId id="2147484216" r:id="rId5"/>
    <p:sldLayoutId id="2147484217" r:id="rId6"/>
    <p:sldLayoutId id="2147484218" r:id="rId7"/>
    <p:sldLayoutId id="2147484219" r:id="rId8"/>
    <p:sldLayoutId id="2147484220" r:id="rId9"/>
    <p:sldLayoutId id="2147484221" r:id="rId10"/>
    <p:sldLayoutId id="2147484222"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FBE7C3"/>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35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D9EBE510-D4AE-E046-91B7-424682DCF353}" type="slidenum">
              <a:rPr lang="en-GB"/>
              <a:pPr>
                <a:defRPr/>
              </a:pPr>
              <a:t>‹#›</a:t>
            </a:fld>
            <a:endParaRPr lang="en-GB"/>
          </a:p>
        </p:txBody>
      </p:sp>
    </p:spTree>
    <p:extLst>
      <p:ext uri="{BB962C8B-B14F-4D97-AF65-F5344CB8AC3E}">
        <p14:creationId xmlns:p14="http://schemas.microsoft.com/office/powerpoint/2010/main" val="1863550118"/>
      </p:ext>
    </p:extLst>
  </p:cSld>
  <p:clrMap bg1="lt1" tx1="dk1" bg2="lt2" tx2="dk2" accent1="accent1" accent2="accent2" accent3="accent3" accent4="accent4" accent5="accent5" accent6="accent6" hlink="hlink" folHlink="folHlink"/>
  <p:sldLayoutIdLst>
    <p:sldLayoutId id="2147484224" r:id="rId1"/>
    <p:sldLayoutId id="2147484225" r:id="rId2"/>
    <p:sldLayoutId id="2147484226" r:id="rId3"/>
    <p:sldLayoutId id="2147484227" r:id="rId4"/>
    <p:sldLayoutId id="2147484228" r:id="rId5"/>
    <p:sldLayoutId id="2147484229" r:id="rId6"/>
    <p:sldLayoutId id="2147484230" r:id="rId7"/>
    <p:sldLayoutId id="2147484231" r:id="rId8"/>
    <p:sldLayoutId id="2147484232" r:id="rId9"/>
    <p:sldLayoutId id="2147484233" r:id="rId10"/>
    <p:sldLayoutId id="2147484234"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30927565"/>
      </p:ext>
    </p:extLst>
  </p:cSld>
  <p:clrMap bg1="lt1" tx1="dk1" bg2="lt2" tx2="dk2" accent1="accent1" accent2="accent2" accent3="accent3" accent4="accent4" accent5="accent5" accent6="accent6" hlink="hlink" folHlink="folHlink"/>
  <p:sldLayoutIdLst>
    <p:sldLayoutId id="2147484236" r:id="rId1"/>
    <p:sldLayoutId id="2147484237" r:id="rId2"/>
    <p:sldLayoutId id="2147484238" r:id="rId3"/>
    <p:sldLayoutId id="2147484239" r:id="rId4"/>
    <p:sldLayoutId id="2147484240" r:id="rId5"/>
    <p:sldLayoutId id="2147484241" r:id="rId6"/>
    <p:sldLayoutId id="2147484242" r:id="rId7"/>
    <p:sldLayoutId id="2147484243" r:id="rId8"/>
    <p:sldLayoutId id="2147484244" r:id="rId9"/>
    <p:sldLayoutId id="2147484245" r:id="rId10"/>
    <p:sldLayoutId id="214748424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FBE7C3"/>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8975"/>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685800" y="2060575"/>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A744249E-542E-2A40-919C-1EC682B39051}" type="slidenum">
              <a:rPr lang="en-GB">
                <a:solidFill>
                  <a:srgbClr val="000000"/>
                </a:solidFill>
                <a:latin typeface="Times New Roman" charset="0"/>
                <a:ea typeface="ＭＳ Ｐゴシック" charset="0"/>
                <a:cs typeface="ＭＳ Ｐゴシック" charset="0"/>
              </a:rPr>
              <a:pPr defTabSz="914400" eaLnBrk="0" fontAlgn="base" hangingPunct="0">
                <a:spcBef>
                  <a:spcPct val="0"/>
                </a:spcBef>
                <a:spcAft>
                  <a:spcPct val="0"/>
                </a:spcAft>
                <a:defRPr/>
              </a:pPr>
              <a:t>‹#›</a:t>
            </a:fld>
            <a:endParaRPr lang="en-GB">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73026318"/>
      </p:ext>
    </p:extLst>
  </p:cSld>
  <p:clrMap bg1="lt1" tx1="dk1" bg2="lt2" tx2="dk2" accent1="accent1" accent2="accent2" accent3="accent3" accent4="accent4" accent5="accent5" accent6="accent6" hlink="hlink" folHlink="folHlink"/>
  <p:sldLayoutIdLst>
    <p:sldLayoutId id="2147484248" r:id="rId1"/>
    <p:sldLayoutId id="2147484249" r:id="rId2"/>
    <p:sldLayoutId id="2147484250" r:id="rId3"/>
    <p:sldLayoutId id="2147484251" r:id="rId4"/>
    <p:sldLayoutId id="2147484252" r:id="rId5"/>
    <p:sldLayoutId id="2147484253" r:id="rId6"/>
    <p:sldLayoutId id="2147484254" r:id="rId7"/>
    <p:sldLayoutId id="2147484255" r:id="rId8"/>
    <p:sldLayoutId id="2147484256" r:id="rId9"/>
    <p:sldLayoutId id="2147484257" r:id="rId10"/>
    <p:sldLayoutId id="2147484258"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sp>
        <p:nvSpPr>
          <p:cNvPr id="386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386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defTabSz="914400" fontAlgn="base">
              <a:spcBef>
                <a:spcPct val="0"/>
              </a:spcBef>
              <a:spcAft>
                <a:spcPct val="0"/>
              </a:spcAft>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defTabSz="914400" fontAlgn="base">
              <a:spcBef>
                <a:spcPct val="0"/>
              </a:spcBef>
              <a:spcAft>
                <a:spcPct val="0"/>
              </a:spcAft>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a typeface="Times New Roman" charset="0"/>
                <a:cs typeface="Times New Roman" charset="0"/>
              </a:defRPr>
            </a:lvl1pPr>
          </a:lstStyle>
          <a:p>
            <a:pPr defTabSz="914400" fontAlgn="base">
              <a:spcBef>
                <a:spcPct val="0"/>
              </a:spcBef>
              <a:spcAft>
                <a:spcPct val="0"/>
              </a:spcAft>
              <a:defRPr/>
            </a:pPr>
            <a:fld id="{E1315E32-F14A-D942-ABB5-092960F14AA1}" type="slidenum">
              <a:rPr lang="en-GB"/>
              <a:pPr defTabSz="914400" fontAlgn="base">
                <a:spcBef>
                  <a:spcPct val="0"/>
                </a:spcBef>
                <a:spcAft>
                  <a:spcPct val="0"/>
                </a:spcAft>
                <a:defRPr/>
              </a:pPr>
              <a:t>‹#›</a:t>
            </a:fld>
            <a:endParaRPr lang="en-GB"/>
          </a:p>
        </p:txBody>
      </p:sp>
    </p:spTree>
  </p:cSld>
  <p:clrMap bg1="lt1" tx1="dk1" bg2="lt2" tx2="dk2" accent1="accent1" accent2="accent2" accent3="accent3" accent4="accent4" accent5="accent5" accent6="accent6" hlink="hlink" folHlink="folHlink"/>
  <p:sldLayoutIdLst>
    <p:sldLayoutId id="2147484260" r:id="rId1"/>
  </p:sldLayoutIdLs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95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FCE5D654-F966-E041-8272-435BF2D7EDA7}"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1892667875"/>
      </p:ext>
    </p:extLst>
  </p:cSld>
  <p:clrMap bg1="lt1" tx1="dk1" bg2="lt2" tx2="dk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 id="2147484273" r:id="rId12"/>
    <p:sldLayoutId id="214748427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95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FCE5D654-F966-E041-8272-435BF2D7EDA7}"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15019684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22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defTabSz="914400" fontAlgn="base">
              <a:spcBef>
                <a:spcPct val="0"/>
              </a:spcBef>
              <a:spcAft>
                <a:spcPct val="0"/>
              </a:spcAft>
              <a:defRPr/>
            </a:pPr>
            <a:fld id="{FF6E4BD1-0064-1547-B04E-F0DFD2CACD32}"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21193837"/>
      </p:ext>
    </p:extLst>
  </p:cSld>
  <p:clrMap bg1="lt1" tx1="dk1" bg2="lt2" tx2="dk2" accent1="accent1" accent2="accent2" accent3="accent3" accent4="accent4" accent5="accent5" accent6="accent6" hlink="hlink" folHlink="folHlink"/>
  <p:sldLayoutIdLst>
    <p:sldLayoutId id="2147483725" r:id="rId1"/>
    <p:sldLayoutId id="2147483726" r:id="rId2"/>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1922" name="Group 1026"/>
          <p:cNvGrpSpPr>
            <a:grpSpLocks/>
          </p:cNvGrpSpPr>
          <p:nvPr/>
        </p:nvGrpSpPr>
        <p:grpSpPr bwMode="auto">
          <a:xfrm>
            <a:off x="0" y="3902075"/>
            <a:ext cx="3400425" cy="2949575"/>
            <a:chOff x="0" y="2458"/>
            <a:chExt cx="2142" cy="1858"/>
          </a:xfrm>
        </p:grpSpPr>
        <p:sp>
          <p:nvSpPr>
            <p:cNvPr id="69635"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a:cs typeface="ＭＳ Ｐゴシック"/>
              </a:endParaRPr>
            </a:p>
          </p:txBody>
        </p:sp>
        <p:sp>
          <p:nvSpPr>
            <p:cNvPr id="69636"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a:cs typeface="ＭＳ Ｐゴシック"/>
              </a:endParaRPr>
            </a:p>
          </p:txBody>
        </p:sp>
        <p:sp>
          <p:nvSpPr>
            <p:cNvPr id="69637"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a:cs typeface="ＭＳ Ｐゴシック"/>
              </a:endParaRPr>
            </a:p>
          </p:txBody>
        </p:sp>
        <p:sp>
          <p:nvSpPr>
            <p:cNvPr id="69638"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a:cs typeface="ＭＳ Ｐゴシック"/>
              </a:endParaRPr>
            </a:p>
          </p:txBody>
        </p:sp>
        <p:sp>
          <p:nvSpPr>
            <p:cNvPr id="81932"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1933"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1934"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81923" name="Rectangle 1034"/>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1924" name="Rectangle 1035"/>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644"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a:ea typeface="ＭＳ Ｐゴシック"/>
                <a:cs typeface="ＭＳ Ｐゴシック"/>
              </a:defRPr>
            </a:lvl1pPr>
          </a:lstStyle>
          <a:p>
            <a:pPr defTabSz="914400" fontAlgn="base">
              <a:spcBef>
                <a:spcPct val="0"/>
              </a:spcBef>
              <a:spcAft>
                <a:spcPct val="0"/>
              </a:spcAft>
              <a:defRPr/>
            </a:pPr>
            <a:endParaRPr lang="en-US"/>
          </a:p>
        </p:txBody>
      </p:sp>
      <p:sp>
        <p:nvSpPr>
          <p:cNvPr id="69645"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a:ea typeface="ＭＳ Ｐゴシック"/>
                <a:cs typeface="ＭＳ Ｐゴシック"/>
              </a:defRPr>
            </a:lvl1pPr>
          </a:lstStyle>
          <a:p>
            <a:pPr defTabSz="914400" fontAlgn="base">
              <a:spcBef>
                <a:spcPct val="0"/>
              </a:spcBef>
              <a:spcAft>
                <a:spcPct val="0"/>
              </a:spcAft>
              <a:defRPr/>
            </a:pPr>
            <a:endParaRPr lang="en-US"/>
          </a:p>
        </p:txBody>
      </p:sp>
      <p:sp>
        <p:nvSpPr>
          <p:cNvPr id="69646"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defRPr>
            </a:lvl1pPr>
          </a:lstStyle>
          <a:p>
            <a:pPr defTabSz="914400" fontAlgn="base">
              <a:spcBef>
                <a:spcPct val="0"/>
              </a:spcBef>
              <a:spcAft>
                <a:spcPct val="0"/>
              </a:spcAft>
              <a:defRPr/>
            </a:pPr>
            <a:fld id="{3D98813A-225A-4D4E-946B-A9BA6942169D}"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15988232"/>
      </p:ext>
    </p:extLst>
  </p:cSld>
  <p:clrMap bg1="dk2" tx1="lt1" bg2="dk1"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fontAlgn="base">
              <a:spcBef>
                <a:spcPct val="0"/>
              </a:spcBef>
              <a:spcAft>
                <a:spcPct val="0"/>
              </a:spcAft>
              <a:defRPr/>
            </a:pPr>
            <a:fld id="{E96FFD9D-FB4A-5F4E-86CA-E1E188EF93FA}"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49297860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defTabSz="914400" fontAlgn="base">
              <a:spcBef>
                <a:spcPct val="0"/>
              </a:spcBef>
              <a:spcAft>
                <a:spcPct val="0"/>
              </a:spcAft>
              <a:defRPr/>
            </a:pPr>
            <a:fld id="{89F04783-8C4A-8C46-A3FC-3B8E1E75C637}" type="slidenum">
              <a:rPr lang="en-US">
                <a:solidFill>
                  <a:srgbClr val="EAEAEA"/>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EAEAEA"/>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91867001"/>
      </p:ext>
    </p:extLst>
  </p:cSld>
  <p:clrMap bg1="dk2" tx1="lt1" bg2="dk1" tx2="lt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C21ECC27-AFAC-3C4C-9F16-F4D64CB78B25}"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720075875"/>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ctr" rtl="0" eaLnBrk="0" fontAlgn="base" hangingPunct="0">
        <a:spcBef>
          <a:spcPct val="0"/>
        </a:spcBef>
        <a:spcAft>
          <a:spcPct val="0"/>
        </a:spcAft>
        <a:defRPr sz="4400">
          <a:solidFill>
            <a:schemeClr val="tx2"/>
          </a:solidFill>
          <a:latin typeface="Times New Roman" pitchFamily="-111" charset="0"/>
        </a:defRPr>
      </a:lvl6pPr>
      <a:lvl7pPr marL="914400" algn="ctr" rtl="0" eaLnBrk="0" fontAlgn="base" hangingPunct="0">
        <a:spcBef>
          <a:spcPct val="0"/>
        </a:spcBef>
        <a:spcAft>
          <a:spcPct val="0"/>
        </a:spcAft>
        <a:defRPr sz="4400">
          <a:solidFill>
            <a:schemeClr val="tx2"/>
          </a:solidFill>
          <a:latin typeface="Times New Roman" pitchFamily="-111" charset="0"/>
        </a:defRPr>
      </a:lvl7pPr>
      <a:lvl8pPr marL="1371600" algn="ctr" rtl="0" eaLnBrk="0" fontAlgn="base" hangingPunct="0">
        <a:spcBef>
          <a:spcPct val="0"/>
        </a:spcBef>
        <a:spcAft>
          <a:spcPct val="0"/>
        </a:spcAft>
        <a:defRPr sz="4400">
          <a:solidFill>
            <a:schemeClr val="tx2"/>
          </a:solidFill>
          <a:latin typeface="Times New Roman" pitchFamily="-111" charset="0"/>
        </a:defRPr>
      </a:lvl8pPr>
      <a:lvl9pPr marL="1828800" algn="ctr" rtl="0" eaLnBrk="0" fontAlgn="base" hangingPunct="0">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2286000"/>
            <a:ext cx="9144000" cy="3581400"/>
            <a:chOff x="0" y="1968"/>
            <a:chExt cx="5760" cy="2256"/>
          </a:xfrm>
        </p:grpSpPr>
        <p:sp>
          <p:nvSpPr>
            <p:cNvPr id="62473"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74"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75"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76"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77"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78"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79"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0"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1"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2"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3"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4"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5"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6"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7"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8"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9"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0"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1"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2"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3"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4"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5"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6"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7"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8"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9"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0"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1"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2"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3"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4"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5"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6"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7"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8"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9"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0"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1"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2"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3"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4"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5"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6"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7"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8"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9"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0"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1"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2"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3"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4"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5"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6"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7"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8"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9"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30"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31"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32"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33"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34"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35"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grpSp>
      <p:sp>
        <p:nvSpPr>
          <p:cNvPr id="62467"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62468"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138756"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latin typeface="Helvetica" pitchFamily="21" charset="0"/>
                <a:ea typeface="+mn-ea"/>
                <a:cs typeface="+mn-cs"/>
              </a:defRPr>
            </a:lvl1pPr>
          </a:lstStyle>
          <a:p>
            <a:pPr defTabSz="914400" fontAlgn="base">
              <a:spcBef>
                <a:spcPct val="0"/>
              </a:spcBef>
              <a:spcAft>
                <a:spcPct val="0"/>
              </a:spcAft>
              <a:defRPr/>
            </a:pPr>
            <a:endParaRPr lang="en-US" altLang="ja-JP">
              <a:solidFill>
                <a:srgbClr val="FFFFFF"/>
              </a:solidFill>
              <a:ea typeface="Osaka"/>
              <a:cs typeface="Osaka"/>
            </a:endParaRPr>
          </a:p>
        </p:txBody>
      </p:sp>
      <p:sp>
        <p:nvSpPr>
          <p:cNvPr id="1138757"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Helvetica" pitchFamily="21" charset="0"/>
                <a:ea typeface="+mn-ea"/>
                <a:cs typeface="+mn-cs"/>
              </a:defRPr>
            </a:lvl1pPr>
          </a:lstStyle>
          <a:p>
            <a:pPr defTabSz="914400" fontAlgn="base">
              <a:spcBef>
                <a:spcPct val="0"/>
              </a:spcBef>
              <a:spcAft>
                <a:spcPct val="0"/>
              </a:spcAft>
              <a:defRPr/>
            </a:pPr>
            <a:endParaRPr lang="en-US" altLang="ja-JP">
              <a:solidFill>
                <a:srgbClr val="FFFFFF"/>
              </a:solidFill>
              <a:ea typeface="Osaka"/>
              <a:cs typeface="Osaka"/>
            </a:endParaRPr>
          </a:p>
        </p:txBody>
      </p:sp>
      <p:sp>
        <p:nvSpPr>
          <p:cNvPr id="1138758"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Helvetica" charset="0"/>
                <a:ea typeface="Osaka" charset="0"/>
                <a:cs typeface="Osaka" charset="0"/>
              </a:defRPr>
            </a:lvl1pPr>
          </a:lstStyle>
          <a:p>
            <a:pPr defTabSz="914400" fontAlgn="base">
              <a:spcBef>
                <a:spcPct val="0"/>
              </a:spcBef>
              <a:spcAft>
                <a:spcPct val="0"/>
              </a:spcAft>
              <a:defRPr/>
            </a:pPr>
            <a:fld id="{0C4CC6B1-36CB-E24C-9DB5-A54F77733971}" type="slidenum">
              <a:rPr lang="en-US" altLang="ja-JP">
                <a:solidFill>
                  <a:srgbClr val="FFFFFF"/>
                </a:solidFill>
              </a:rPr>
              <a:pPr defTabSz="914400" fontAlgn="base">
                <a:spcBef>
                  <a:spcPct val="0"/>
                </a:spcBef>
                <a:spcAft>
                  <a:spcPct val="0"/>
                </a:spcAft>
                <a:defRPr/>
              </a:pPr>
              <a:t>‹#›</a:t>
            </a:fld>
            <a:endParaRPr lang="en-US" altLang="ja-JP">
              <a:solidFill>
                <a:srgbClr val="FFFFFF"/>
              </a:solidFill>
            </a:endParaRPr>
          </a:p>
        </p:txBody>
      </p:sp>
      <p:pic>
        <p:nvPicPr>
          <p:cNvPr id="62472"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9614561"/>
      </p:ext>
    </p:extLst>
  </p:cSld>
  <p:clrMap bg1="dk2" tx1="lt1" bg2="dk1" tx2="lt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2pPr>
      <a:lvl3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3pPr>
      <a:lvl4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4pPr>
      <a:lvl5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5pPr>
      <a:lvl6pPr marL="4572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6pPr>
      <a:lvl7pPr marL="9144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7pPr>
      <a:lvl8pPr marL="13716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8pPr>
      <a:lvl9pPr marL="18288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6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61.xml"/><Relationship Id="rId5" Type="http://schemas.openxmlformats.org/officeDocument/2006/relationships/image" Target="../media/image21.jpeg"/><Relationship Id="rId4" Type="http://schemas.openxmlformats.org/officeDocument/2006/relationships/image" Target="../media/image20.jpeg"/></Relationships>
</file>

<file path=ppt/slides/_rels/slide10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90.xml"/><Relationship Id="rId1" Type="http://schemas.openxmlformats.org/officeDocument/2006/relationships/slideLayout" Target="../slideLayouts/slideLayout161.xml"/></Relationships>
</file>

<file path=ppt/slides/_rels/slide10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1.xml"/><Relationship Id="rId1" Type="http://schemas.openxmlformats.org/officeDocument/2006/relationships/slideLayout" Target="../slideLayouts/slideLayout161.xml"/></Relationships>
</file>

<file path=ppt/slides/_rels/slide10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2.xml"/><Relationship Id="rId1" Type="http://schemas.openxmlformats.org/officeDocument/2006/relationships/slideLayout" Target="../slideLayouts/slideLayout161.xml"/><Relationship Id="rId4" Type="http://schemas.openxmlformats.org/officeDocument/2006/relationships/image" Target="../media/image48.jpeg"/></Relationships>
</file>

<file path=ppt/slides/_rels/slide10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93.xml"/><Relationship Id="rId1" Type="http://schemas.openxmlformats.org/officeDocument/2006/relationships/slideLayout" Target="../slideLayouts/slideLayout16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61.xml"/></Relationships>
</file>

<file path=ppt/slides/_rels/slide10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5.xml"/><Relationship Id="rId1" Type="http://schemas.openxmlformats.org/officeDocument/2006/relationships/slideLayout" Target="../slideLayouts/slideLayout161.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6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6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61.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161.xml"/><Relationship Id="rId4" Type="http://schemas.openxmlformats.org/officeDocument/2006/relationships/image" Target="../media/image23.jpeg"/></Relationships>
</file>

<file path=ppt/slides/_rels/slide11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5.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61.xml"/></Relationships>
</file>

<file path=ppt/slides/_rels/slide11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5.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6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61.xml"/></Relationships>
</file>

<file path=ppt/slides/_rels/slide11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1.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61.xml"/></Relationships>
</file>

<file path=ppt/slides/_rels/slide11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03.xml"/><Relationship Id="rId1" Type="http://schemas.openxmlformats.org/officeDocument/2006/relationships/slideLayout" Target="../slideLayouts/slideLayout161.xml"/></Relationships>
</file>

<file path=ppt/slides/_rels/slide1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4.xml"/><Relationship Id="rId1" Type="http://schemas.openxmlformats.org/officeDocument/2006/relationships/slideLayout" Target="../slideLayouts/slideLayout161.xml"/></Relationships>
</file>

<file path=ppt/slides/_rels/slide11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5.xml"/><Relationship Id="rId1" Type="http://schemas.openxmlformats.org/officeDocument/2006/relationships/slideLayout" Target="../slideLayouts/slideLayout161.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161.xml"/></Relationships>
</file>

<file path=ppt/slides/_rels/slide1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6.xml"/><Relationship Id="rId1" Type="http://schemas.openxmlformats.org/officeDocument/2006/relationships/slideLayout" Target="../slideLayouts/slideLayout161.xml"/><Relationship Id="rId5" Type="http://schemas.openxmlformats.org/officeDocument/2006/relationships/image" Target="../media/image103.png"/><Relationship Id="rId4" Type="http://schemas.openxmlformats.org/officeDocument/2006/relationships/image" Target="../media/image48.jpeg"/></Relationships>
</file>

<file path=ppt/slides/_rels/slide12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07.xml"/><Relationship Id="rId1" Type="http://schemas.openxmlformats.org/officeDocument/2006/relationships/slideLayout" Target="../slideLayouts/slideLayout161.xml"/><Relationship Id="rId4" Type="http://schemas.openxmlformats.org/officeDocument/2006/relationships/image" Target="../media/image103.png"/></Relationships>
</file>

<file path=ppt/slides/_rels/slide12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8.xml"/><Relationship Id="rId1" Type="http://schemas.openxmlformats.org/officeDocument/2006/relationships/slideLayout" Target="../slideLayouts/slideLayout161.xml"/><Relationship Id="rId4" Type="http://schemas.openxmlformats.org/officeDocument/2006/relationships/image" Target="../media/image103.png"/></Relationships>
</file>

<file path=ppt/slides/_rels/slide12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9.xml"/><Relationship Id="rId1" Type="http://schemas.openxmlformats.org/officeDocument/2006/relationships/slideLayout" Target="../slideLayouts/slideLayout161.xml"/></Relationships>
</file>

<file path=ppt/slides/_rels/slide12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0.xml"/><Relationship Id="rId1" Type="http://schemas.openxmlformats.org/officeDocument/2006/relationships/slideLayout" Target="../slideLayouts/slideLayout161.xml"/></Relationships>
</file>

<file path=ppt/slides/_rels/slide12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11.xml"/><Relationship Id="rId1" Type="http://schemas.openxmlformats.org/officeDocument/2006/relationships/slideLayout" Target="../slideLayouts/slideLayout161.xml"/><Relationship Id="rId4" Type="http://schemas.openxmlformats.org/officeDocument/2006/relationships/image" Target="../media/image107.png"/></Relationships>
</file>

<file path=ppt/slides/_rels/slide12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2.xml"/><Relationship Id="rId1" Type="http://schemas.openxmlformats.org/officeDocument/2006/relationships/slideLayout" Target="../slideLayouts/slideLayout161.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6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12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4.xml"/><Relationship Id="rId1" Type="http://schemas.openxmlformats.org/officeDocument/2006/relationships/slideLayout" Target="../slideLayouts/slideLayout161.xml"/><Relationship Id="rId4" Type="http://schemas.openxmlformats.org/officeDocument/2006/relationships/image" Target="../media/image110.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161.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61.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161.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16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1.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47.xml"/></Relationships>
</file>

<file path=ppt/slides/_rels/slide1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9.xml"/><Relationship Id="rId1" Type="http://schemas.openxmlformats.org/officeDocument/2006/relationships/slideLayout" Target="../slideLayouts/slideLayout247.xml"/><Relationship Id="rId5" Type="http://schemas.openxmlformats.org/officeDocument/2006/relationships/image" Target="../media/image30.jpe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61.xml"/><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25.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25.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161.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161.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198.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14.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14.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161.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161.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161.xml"/><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74.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161.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161.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16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52.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191.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6.xml"/><Relationship Id="rId1" Type="http://schemas.openxmlformats.org/officeDocument/2006/relationships/slideLayout" Target="../slideLayouts/slideLayout16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61.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161.xml"/><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8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61.xml"/><Relationship Id="rId1" Type="http://schemas.openxmlformats.org/officeDocument/2006/relationships/themeOverride" Target="../theme/themeOverride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1.xml"/><Relationship Id="rId1" Type="http://schemas.openxmlformats.org/officeDocument/2006/relationships/slideLayout" Target="../slideLayouts/slideLayout161.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161.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161.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161.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161.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161.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16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0.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8.xml"/><Relationship Id="rId1" Type="http://schemas.openxmlformats.org/officeDocument/2006/relationships/slideLayout" Target="../slideLayouts/slideLayout161.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161.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0.xml"/><Relationship Id="rId1" Type="http://schemas.openxmlformats.org/officeDocument/2006/relationships/slideLayout" Target="../slideLayouts/slideLayout161.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1.xml"/><Relationship Id="rId1" Type="http://schemas.openxmlformats.org/officeDocument/2006/relationships/slideLayout" Target="../slideLayouts/slideLayout161.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2.xml"/><Relationship Id="rId1" Type="http://schemas.openxmlformats.org/officeDocument/2006/relationships/slideLayout" Target="../slideLayouts/slideLayout161.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3.xml"/><Relationship Id="rId1" Type="http://schemas.openxmlformats.org/officeDocument/2006/relationships/slideLayout" Target="../slideLayouts/slideLayout161.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4.xml"/><Relationship Id="rId1" Type="http://schemas.openxmlformats.org/officeDocument/2006/relationships/slideLayout" Target="../slideLayouts/slideLayout161.xm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5.xml"/><Relationship Id="rId1" Type="http://schemas.openxmlformats.org/officeDocument/2006/relationships/slideLayout" Target="../slideLayouts/slideLayout161.xml"/><Relationship Id="rId4" Type="http://schemas.openxmlformats.org/officeDocument/2006/relationships/image" Target="../media/image62.png"/></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6.xml"/><Relationship Id="rId1" Type="http://schemas.openxmlformats.org/officeDocument/2006/relationships/slideLayout" Target="../slideLayouts/slideLayout161.xml"/></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7.xml"/><Relationship Id="rId1" Type="http://schemas.openxmlformats.org/officeDocument/2006/relationships/slideLayout" Target="../slideLayouts/slideLayout16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61.xml"/></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8.xml"/><Relationship Id="rId1" Type="http://schemas.openxmlformats.org/officeDocument/2006/relationships/slideLayout" Target="../slideLayouts/slideLayout161.xml"/></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9.xml"/><Relationship Id="rId1" Type="http://schemas.openxmlformats.org/officeDocument/2006/relationships/slideLayout" Target="../slideLayouts/slideLayout16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6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6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61.xml"/></Relationships>
</file>

<file path=ppt/slides/_rels/slide6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31.xml"/></Relationships>
</file>

<file path=ppt/slides/_rels/slide6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31.xml"/></Relationships>
</file>

<file path=ppt/slides/_rels/slide6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3.xml"/><Relationship Id="rId1" Type="http://schemas.openxmlformats.org/officeDocument/2006/relationships/slideLayout" Target="../slideLayouts/slideLayout161.xml"/></Relationships>
</file>

<file path=ppt/slides/_rels/slide6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4.xml"/><Relationship Id="rId1" Type="http://schemas.openxmlformats.org/officeDocument/2006/relationships/slideLayout" Target="../slideLayouts/slideLayout161.xml"/><Relationship Id="rId6" Type="http://schemas.openxmlformats.org/officeDocument/2006/relationships/image" Target="../media/image73.gif"/><Relationship Id="rId5" Type="http://schemas.openxmlformats.org/officeDocument/2006/relationships/image" Target="../media/image72.jpeg"/><Relationship Id="rId4" Type="http://schemas.openxmlformats.org/officeDocument/2006/relationships/image" Target="../media/image71.jpeg"/></Relationships>
</file>

<file path=ppt/slides/_rels/slide6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5.xml"/><Relationship Id="rId1" Type="http://schemas.openxmlformats.org/officeDocument/2006/relationships/slideLayout" Target="../slideLayouts/slideLayout161.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61.xml"/><Relationship Id="rId4" Type="http://schemas.openxmlformats.org/officeDocument/2006/relationships/image" Target="../media/image15.jpeg"/></Relationships>
</file>

<file path=ppt/slides/_rels/slide7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6.xml"/><Relationship Id="rId1" Type="http://schemas.openxmlformats.org/officeDocument/2006/relationships/slideLayout" Target="../slideLayouts/slideLayout161.xml"/></Relationships>
</file>

<file path=ppt/slides/_rels/slide7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7.xml"/><Relationship Id="rId1" Type="http://schemas.openxmlformats.org/officeDocument/2006/relationships/slideLayout" Target="../slideLayouts/slideLayout161.xml"/><Relationship Id="rId4" Type="http://schemas.openxmlformats.org/officeDocument/2006/relationships/image" Target="../media/image48.jpeg"/></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145.xml"/><Relationship Id="rId1" Type="http://schemas.openxmlformats.org/officeDocument/2006/relationships/themeOverride" Target="../theme/themeOverride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61.xml"/></Relationships>
</file>

<file path=ppt/slides/_rels/slide7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9.xml"/><Relationship Id="rId1" Type="http://schemas.openxmlformats.org/officeDocument/2006/relationships/slideLayout" Target="../slideLayouts/slideLayout161.xml"/></Relationships>
</file>

<file path=ppt/slides/_rels/slide7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0.xml"/><Relationship Id="rId1" Type="http://schemas.openxmlformats.org/officeDocument/2006/relationships/slideLayout" Target="../slideLayouts/slideLayout16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61.xml"/></Relationships>
</file>

<file path=ppt/slides/_rels/slide7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2.xml"/><Relationship Id="rId1" Type="http://schemas.openxmlformats.org/officeDocument/2006/relationships/slideLayout" Target="../slideLayouts/slideLayout64.xml"/></Relationships>
</file>

<file path=ppt/slides/_rels/slide7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3.xml"/><Relationship Id="rId1" Type="http://schemas.openxmlformats.org/officeDocument/2006/relationships/slideLayout" Target="../slideLayouts/slideLayout64.xml"/></Relationships>
</file>

<file path=ppt/slides/_rels/slide7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4.xml"/><Relationship Id="rId1" Type="http://schemas.openxmlformats.org/officeDocument/2006/relationships/slideLayout" Target="../slideLayouts/slideLayout64.xml"/><Relationship Id="rId4" Type="http://schemas.openxmlformats.org/officeDocument/2006/relationships/image" Target="../media/image80.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6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96.xml"/></Relationships>
</file>

<file path=ppt/slides/_rels/slide8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52.xml"/><Relationship Id="rId1" Type="http://schemas.openxmlformats.org/officeDocument/2006/relationships/themeOverride" Target="../theme/themeOverride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61.xml"/></Relationships>
</file>

<file path=ppt/slides/_rels/slide8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7.xml"/><Relationship Id="rId1" Type="http://schemas.openxmlformats.org/officeDocument/2006/relationships/slideLayout" Target="../slideLayouts/slideLayout34.xml"/><Relationship Id="rId5" Type="http://schemas.openxmlformats.org/officeDocument/2006/relationships/image" Target="../media/image84.jpeg"/><Relationship Id="rId4" Type="http://schemas.openxmlformats.org/officeDocument/2006/relationships/image" Target="../media/image83.jpe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3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6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81.xml"/></Relationships>
</file>

<file path=ppt/slides/_rels/slide8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1.xml"/><Relationship Id="rId1" Type="http://schemas.openxmlformats.org/officeDocument/2006/relationships/slideLayout" Target="../slideLayouts/slideLayout7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98.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61.xml"/><Relationship Id="rId4" Type="http://schemas.openxmlformats.org/officeDocument/2006/relationships/image" Target="../media/image18.jpeg"/></Relationships>
</file>

<file path=ppt/slides/_rels/slide9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3.xml"/><Relationship Id="rId1" Type="http://schemas.openxmlformats.org/officeDocument/2006/relationships/slideLayout" Target="../slideLayouts/slideLayout108.xml"/><Relationship Id="rId4" Type="http://schemas.openxmlformats.org/officeDocument/2006/relationships/image" Target="../media/image87.png"/></Relationships>
</file>

<file path=ppt/slides/_rels/slide9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4.xml"/><Relationship Id="rId1" Type="http://schemas.openxmlformats.org/officeDocument/2006/relationships/slideLayout" Target="../slideLayouts/slideLayout117.xml"/></Relationships>
</file>

<file path=ppt/slides/_rels/slide9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5.xml"/><Relationship Id="rId1" Type="http://schemas.openxmlformats.org/officeDocument/2006/relationships/slideLayout" Target="../slideLayouts/slideLayout117.xml"/></Relationships>
</file>

<file path=ppt/slides/_rels/slide9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6.xml"/><Relationship Id="rId1" Type="http://schemas.openxmlformats.org/officeDocument/2006/relationships/slideLayout" Target="../slideLayouts/slideLayout117.xml"/><Relationship Id="rId4" Type="http://schemas.openxmlformats.org/officeDocument/2006/relationships/image" Target="../media/image91.jpeg"/></Relationships>
</file>

<file path=ppt/slides/_rels/slide9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7.xml"/><Relationship Id="rId1" Type="http://schemas.openxmlformats.org/officeDocument/2006/relationships/slideLayout" Target="../slideLayouts/slideLayout116.xml"/></Relationships>
</file>

<file path=ppt/slides/_rels/slide9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16.xml"/></Relationships>
</file>

<file path=ppt/slides/_rels/slide9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04.xml"/><Relationship Id="rId4" Type="http://schemas.openxmlformats.org/officeDocument/2006/relationships/image" Target="../media/image96.jpeg"/></Relationships>
</file>

<file path=ppt/slides/_rels/slide9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2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6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6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7618" name="Picture 2" descr="http://www.braindirector.com/wp-content/uploads/2015/01/how-to-affirm-others.jpg">
            <a:extLst>
              <a:ext uri="{FF2B5EF4-FFF2-40B4-BE49-F238E27FC236}">
                <a16:creationId xmlns:a16="http://schemas.microsoft.com/office/drawing/2014/main" id="{D6BB9142-8091-DB4E-AD43-17A1E4B748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41" r="5413"/>
          <a:stretch/>
        </p:blipFill>
        <p:spPr bwMode="auto">
          <a:xfrm>
            <a:off x="0" y="-38597"/>
            <a:ext cx="9204404" cy="613142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0" y="3789053"/>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٢ تسالونيكي</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78937"/>
            <a:ext cx="9204403" cy="1446653"/>
          </a:xfrm>
          <a:effectLst>
            <a:outerShdw blurRad="63500" dist="35921" dir="2700000" algn="ctr" rotWithShape="0">
              <a:schemeClr val="tx2">
                <a:alpha val="74998"/>
              </a:schemeClr>
            </a:outerShdw>
          </a:effectLst>
        </p:spPr>
        <p:txBody>
          <a:bodyPr/>
          <a:lstStyle/>
          <a:p>
            <a:pPr>
              <a:defRPr/>
            </a:pPr>
            <a:r>
              <a:rPr lang="ar-JO" sz="8800" b="1" dirty="0">
                <a:effectLst>
                  <a:glow rad="127000">
                    <a:schemeClr val="tx1"/>
                  </a:glow>
                </a:effectLst>
                <a:latin typeface="Arial" charset="0"/>
                <a:ea typeface="ＭＳ Ｐゴシック" charset="0"/>
                <a:cs typeface="ＭＳ Ｐゴシック" charset="0"/>
              </a:rPr>
              <a:t>كن متأكداً</a:t>
            </a:r>
            <a:endParaRPr lang="en-US" sz="88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ar-JO" sz="2000" b="1" kern="0" dirty="0">
                <a:solidFill>
                  <a:srgbClr val="FFFFFF"/>
                </a:solidFill>
                <a:effectLst>
                  <a:outerShdw blurRad="38100" dist="38100" dir="2700000" algn="tl">
                    <a:srgbClr val="000000"/>
                  </a:outerShdw>
                </a:effectLst>
                <a:latin typeface="Arial"/>
                <a:cs typeface="Arial"/>
              </a:rPr>
              <a:t>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مؤسسة الدراسات اللاهوتية الأردنية</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157282082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تأكيد الذات</a:t>
            </a:r>
            <a:endParaRPr lang="en-US" sz="5400" b="1" dirty="0">
              <a:effectLst>
                <a:glow rad="127000">
                  <a:schemeClr val="tx1"/>
                </a:glow>
              </a:effectLst>
              <a:latin typeface="Arial" charset="0"/>
              <a:ea typeface="ＭＳ Ｐゴシック" charset="0"/>
              <a:cs typeface="ＭＳ Ｐゴシック" charset="0"/>
            </a:endParaRPr>
          </a:p>
        </p:txBody>
      </p:sp>
      <p:pic>
        <p:nvPicPr>
          <p:cNvPr id="373766" name="Picture 6" descr="Related image">
            <a:extLst>
              <a:ext uri="{FF2B5EF4-FFF2-40B4-BE49-F238E27FC236}">
                <a16:creationId xmlns:a16="http://schemas.microsoft.com/office/drawing/2014/main" id="{C994E313-9C76-E041-9880-04710C8F69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8194" y="1001357"/>
            <a:ext cx="4345806" cy="4345806"/>
          </a:xfrm>
          <a:prstGeom prst="rect">
            <a:avLst/>
          </a:prstGeom>
          <a:noFill/>
          <a:extLst>
            <a:ext uri="{909E8E84-426E-40DD-AFC4-6F175D3DCCD1}">
              <a14:hiddenFill xmlns:a14="http://schemas.microsoft.com/office/drawing/2010/main">
                <a:solidFill>
                  <a:srgbClr val="FFFFFF"/>
                </a:solidFill>
              </a14:hiddenFill>
            </a:ext>
          </a:extLst>
        </p:spPr>
      </p:pic>
      <p:pic>
        <p:nvPicPr>
          <p:cNvPr id="374786" name="Picture 2" descr="https://images.prod.meredith.com/product/c15bbb773f876d125cfc593ede736a1c/1511674882333/l/i-am-enough-vinyl-wall-decals-affirmation-quotes-for-inspiration-black-23x15-inch">
            <a:extLst>
              <a:ext uri="{FF2B5EF4-FFF2-40B4-BE49-F238E27FC236}">
                <a16:creationId xmlns:a16="http://schemas.microsoft.com/office/drawing/2014/main" id="{0F675DF2-4870-004F-BD44-8C1430645E5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920" b="18533"/>
          <a:stretch/>
        </p:blipFill>
        <p:spPr bwMode="auto">
          <a:xfrm>
            <a:off x="0" y="1116530"/>
            <a:ext cx="4064000" cy="2974208"/>
          </a:xfrm>
          <a:prstGeom prst="rect">
            <a:avLst/>
          </a:prstGeom>
          <a:noFill/>
          <a:extLst>
            <a:ext uri="{909E8E84-426E-40DD-AFC4-6F175D3DCCD1}">
              <a14:hiddenFill xmlns:a14="http://schemas.microsoft.com/office/drawing/2010/main">
                <a:solidFill>
                  <a:srgbClr val="FFFFFF"/>
                </a:solidFill>
              </a14:hiddenFill>
            </a:ext>
          </a:extLst>
        </p:spPr>
      </p:pic>
      <p:pic>
        <p:nvPicPr>
          <p:cNvPr id="374788" name="Picture 4" descr="Related image">
            <a:extLst>
              <a:ext uri="{FF2B5EF4-FFF2-40B4-BE49-F238E27FC236}">
                <a16:creationId xmlns:a16="http://schemas.microsoft.com/office/drawing/2014/main" id="{1E8B65C3-6EF8-644A-9F84-97808ADDDF8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489" b="31479"/>
          <a:stretch/>
        </p:blipFill>
        <p:spPr bwMode="auto">
          <a:xfrm>
            <a:off x="622437" y="4141770"/>
            <a:ext cx="5413322" cy="2641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3919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4788"/>
                                        </p:tgtEl>
                                        <p:attrNameLst>
                                          <p:attrName>style.visibility</p:attrName>
                                        </p:attrNameLst>
                                      </p:cBhvr>
                                      <p:to>
                                        <p:strVal val="visible"/>
                                      </p:to>
                                    </p:set>
                                    <p:anim calcmode="lin" valueType="num">
                                      <p:cBhvr additive="base">
                                        <p:cTn id="7" dur="500" fill="hold"/>
                                        <p:tgtEl>
                                          <p:spTgt spid="374788"/>
                                        </p:tgtEl>
                                        <p:attrNameLst>
                                          <p:attrName>ppt_x</p:attrName>
                                        </p:attrNameLst>
                                      </p:cBhvr>
                                      <p:tavLst>
                                        <p:tav tm="0">
                                          <p:val>
                                            <p:strVal val="#ppt_x"/>
                                          </p:val>
                                        </p:tav>
                                        <p:tav tm="100000">
                                          <p:val>
                                            <p:strVal val="#ppt_x"/>
                                          </p:val>
                                        </p:tav>
                                      </p:tavLst>
                                    </p:anim>
                                    <p:anim calcmode="lin" valueType="num">
                                      <p:cBhvr additive="base">
                                        <p:cTn id="8" dur="500" fill="hold"/>
                                        <p:tgtEl>
                                          <p:spTgt spid="37478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73766"/>
                                        </p:tgtEl>
                                        <p:attrNameLst>
                                          <p:attrName>style.visibility</p:attrName>
                                        </p:attrNameLst>
                                      </p:cBhvr>
                                      <p:to>
                                        <p:strVal val="visible"/>
                                      </p:to>
                                    </p:set>
                                    <p:anim calcmode="lin" valueType="num">
                                      <p:cBhvr additive="base">
                                        <p:cTn id="13" dur="500" fill="hold"/>
                                        <p:tgtEl>
                                          <p:spTgt spid="373766"/>
                                        </p:tgtEl>
                                        <p:attrNameLst>
                                          <p:attrName>ppt_x</p:attrName>
                                        </p:attrNameLst>
                                      </p:cBhvr>
                                      <p:tavLst>
                                        <p:tav tm="0">
                                          <p:val>
                                            <p:strVal val="#ppt_x"/>
                                          </p:val>
                                        </p:tav>
                                        <p:tav tm="100000">
                                          <p:val>
                                            <p:strVal val="#ppt_x"/>
                                          </p:val>
                                        </p:tav>
                                      </p:tavLst>
                                    </p:anim>
                                    <p:anim calcmode="lin" valueType="num">
                                      <p:cBhvr additive="base">
                                        <p:cTn id="14" dur="500" fill="hold"/>
                                        <p:tgtEl>
                                          <p:spTgt spid="3737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7794" name="Picture 2" descr="https://www.afa.net/media/231545/1compassion.jpg?crop=0,0.061913696060037521,0,0&amp;cropmode=percentage&amp;width=800&amp;height=500&amp;rnd=131699014770000000">
            <a:extLst>
              <a:ext uri="{FF2B5EF4-FFF2-40B4-BE49-F238E27FC236}">
                <a16:creationId xmlns:a16="http://schemas.microsoft.com/office/drawing/2014/main" id="{FB045402-117E-7A43-80D2-315E0CAB28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58799"/>
            <a:ext cx="9144000" cy="57181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928914" y="558799"/>
            <a:ext cx="8215085" cy="1739905"/>
          </a:xfrm>
          <a:effectLst/>
        </p:spPr>
        <p:txBody>
          <a:bodyPr/>
          <a:lstStyle/>
          <a:p>
            <a:pPr>
              <a:defRPr/>
            </a:pPr>
            <a:br>
              <a:rPr lang="ar-JO" sz="4800" b="1" dirty="0">
                <a:solidFill>
                  <a:schemeClr val="tx2"/>
                </a:solidFill>
                <a:effectLst>
                  <a:glow rad="127000">
                    <a:schemeClr val="bg1"/>
                  </a:glow>
                </a:effectLst>
                <a:latin typeface="Arial" charset="0"/>
                <a:ea typeface="ＭＳ Ｐゴシック" charset="0"/>
                <a:cs typeface="ＭＳ Ｐゴシック" charset="0"/>
              </a:rPr>
            </a:br>
            <a:r>
              <a:rPr lang="ar-JO" sz="4800" b="1" dirty="0">
                <a:solidFill>
                  <a:schemeClr val="tx2"/>
                </a:solidFill>
                <a:effectLst>
                  <a:glow rad="127000">
                    <a:schemeClr val="bg1"/>
                  </a:glow>
                </a:effectLst>
                <a:latin typeface="Arial" charset="0"/>
                <a:ea typeface="ＭＳ Ｐゴシック" charset="0"/>
                <a:cs typeface="ＭＳ Ｐゴシック" charset="0"/>
              </a:rPr>
              <a:t>الثقة وسط التشويش </a:t>
            </a:r>
            <a:br>
              <a:rPr lang="ar-JO" sz="4800" b="1" dirty="0">
                <a:solidFill>
                  <a:schemeClr val="tx2"/>
                </a:solidFill>
                <a:effectLst>
                  <a:glow rad="127000">
                    <a:schemeClr val="bg1"/>
                  </a:glow>
                </a:effectLst>
                <a:latin typeface="Arial" charset="0"/>
                <a:ea typeface="ＭＳ Ｐゴシック" charset="0"/>
                <a:cs typeface="ＭＳ Ｐゴシック" charset="0"/>
              </a:rPr>
            </a:br>
            <a:r>
              <a:rPr lang="ar-JO" sz="4800" b="1" dirty="0">
                <a:solidFill>
                  <a:schemeClr val="tx2"/>
                </a:solidFill>
                <a:effectLst>
                  <a:glow rad="127000">
                    <a:schemeClr val="bg1"/>
                  </a:glow>
                </a:effectLst>
                <a:latin typeface="Arial" charset="0"/>
                <a:ea typeface="ＭＳ Ｐゴシック" charset="0"/>
                <a:cs typeface="ＭＳ Ｐゴシック" charset="0"/>
              </a:rPr>
              <a:t>تنتج استقراراً</a:t>
            </a:r>
            <a:endParaRPr lang="en-US" sz="4800" b="1" dirty="0">
              <a:solidFill>
                <a:schemeClr val="tx2"/>
              </a:solidFill>
              <a:effectLst>
                <a:glow rad="127000">
                  <a:schemeClr val="bg1"/>
                </a:glow>
              </a:effectLst>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B647F90C-7B0C-0F4D-8767-FD3886554722}"/>
              </a:ext>
            </a:extLst>
          </p:cNvPr>
          <p:cNvSpPr txBox="1">
            <a:spLocks noChangeArrowheads="1"/>
          </p:cNvSpPr>
          <p:nvPr/>
        </p:nvSpPr>
        <p:spPr bwMode="auto">
          <a:xfrm>
            <a:off x="0" y="6276974"/>
            <a:ext cx="9042399" cy="608244"/>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b="1" kern="0" dirty="0">
                <a:solidFill>
                  <a:schemeClr val="tx2"/>
                </a:solidFill>
                <a:effectLst>
                  <a:glow rad="127000">
                    <a:schemeClr val="bg1"/>
                  </a:glow>
                </a:effectLst>
                <a:latin typeface="Arial" charset="0"/>
                <a:ea typeface="ＭＳ Ｐゴシック" charset="0"/>
                <a:cs typeface="ＭＳ Ｐゴシック" charset="0"/>
              </a:rPr>
              <a:t>تشارلز ر. سويندول، المسيحية الصامدة، 3</a:t>
            </a:r>
            <a:endParaRPr lang="en-US" sz="2400" b="1" kern="0"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0103022"/>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4500"/>
          </a:xfrm>
          <a:gradFill>
            <a:gsLst>
              <a:gs pos="0">
                <a:schemeClr val="tx1"/>
              </a:gs>
              <a:gs pos="100000">
                <a:schemeClr val="accent2">
                  <a:lumMod val="50000"/>
                </a:schemeClr>
              </a:gs>
            </a:gsLst>
            <a:lin ang="5400000" scaled="1"/>
          </a:gradFill>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كيف </a:t>
            </a:r>
            <a:r>
              <a:rPr lang="ar-JO" sz="4800" b="1" dirty="0">
                <a:solidFill>
                  <a:srgbClr val="FFFF00"/>
                </a:solidFill>
                <a:effectLst>
                  <a:glow rad="127000">
                    <a:schemeClr val="tx1"/>
                  </a:glow>
                </a:effectLst>
                <a:latin typeface="Arial" charset="0"/>
                <a:ea typeface="ＭＳ Ｐゴシック" charset="0"/>
                <a:cs typeface="ＭＳ Ｐゴシック" charset="0"/>
              </a:rPr>
              <a:t>يؤيد</a:t>
            </a:r>
            <a:r>
              <a:rPr lang="ar-JO" sz="4800" b="1" dirty="0">
                <a:effectLst>
                  <a:glow rad="127000">
                    <a:schemeClr val="tx1"/>
                  </a:glow>
                </a:effectLst>
                <a:latin typeface="Arial" charset="0"/>
                <a:ea typeface="ＭＳ Ｐゴシック" charset="0"/>
                <a:cs typeface="ＭＳ Ｐゴシック" charset="0"/>
              </a:rPr>
              <a:t>نا الله عندما نواجه أوقاتاً صعبة ؟</a:t>
            </a:r>
            <a:endParaRPr lang="en-US" sz="4800" b="1" dirty="0">
              <a:effectLst>
                <a:glow rad="127000">
                  <a:schemeClr val="tx1"/>
                </a:glow>
              </a:effectLst>
              <a:latin typeface="Arial" charset="0"/>
              <a:ea typeface="ＭＳ Ｐゴシック" charset="0"/>
              <a:cs typeface="ＭＳ Ｐゴシック" charset="0"/>
            </a:endParaRPr>
          </a:p>
        </p:txBody>
      </p:sp>
      <p:pic>
        <p:nvPicPr>
          <p:cNvPr id="4" name="Picture 2" descr="Related image">
            <a:extLst>
              <a:ext uri="{FF2B5EF4-FFF2-40B4-BE49-F238E27FC236}">
                <a16:creationId xmlns:a16="http://schemas.microsoft.com/office/drawing/2014/main" id="{DC922307-7B31-6843-8E7D-8D5DE3C025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0" y="1792878"/>
            <a:ext cx="63500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600676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636141"/>
          </a:xfrm>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charset="0"/>
                <a:ea typeface="ＭＳ Ｐゴシック" charset="0"/>
                <a:cs typeface="ＭＳ Ｐゴシック" charset="0"/>
              </a:rPr>
              <a:t>1. عاطفياً : يعطي الله </a:t>
            </a:r>
            <a:r>
              <a:rPr lang="ar-JO" sz="3600" b="1" dirty="0">
                <a:solidFill>
                  <a:srgbClr val="FFFF00"/>
                </a:solidFill>
                <a:effectLst>
                  <a:glow rad="127000">
                    <a:schemeClr val="tx1"/>
                  </a:glow>
                </a:effectLst>
                <a:latin typeface="Arial" charset="0"/>
                <a:ea typeface="ＭＳ Ｐゴシック" charset="0"/>
                <a:cs typeface="ＭＳ Ｐゴシック" charset="0"/>
              </a:rPr>
              <a:t>المثابرة</a:t>
            </a:r>
            <a:r>
              <a:rPr lang="ar-JO" sz="3600" b="1" dirty="0">
                <a:effectLst>
                  <a:glow rad="127000">
                    <a:schemeClr val="tx1"/>
                  </a:glow>
                </a:effectLst>
                <a:latin typeface="Arial" charset="0"/>
                <a:ea typeface="ＭＳ Ｐゴシック" charset="0"/>
                <a:cs typeface="ＭＳ Ｐゴシック" charset="0"/>
              </a:rPr>
              <a:t> ليأتي بالنضوج</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(2 تس 1)</a:t>
            </a:r>
            <a:endParaRPr lang="en-US" sz="3600" b="1" dirty="0">
              <a:effectLst>
                <a:glow rad="127000">
                  <a:schemeClr val="tx1"/>
                </a:glow>
              </a:effectLst>
              <a:latin typeface="Arial" charset="0"/>
              <a:ea typeface="ＭＳ Ｐゴシック" charset="0"/>
              <a:cs typeface="ＭＳ Ｐゴシック" charset="0"/>
            </a:endParaRPr>
          </a:p>
        </p:txBody>
      </p:sp>
      <p:pic>
        <p:nvPicPr>
          <p:cNvPr id="369666" name="Picture 2" descr="https://cdn.firstcrycdn.com/2018/09/dont-compare-self-affirm-that-you-are-the-best.png">
            <a:extLst>
              <a:ext uri="{FF2B5EF4-FFF2-40B4-BE49-F238E27FC236}">
                <a16:creationId xmlns:a16="http://schemas.microsoft.com/office/drawing/2014/main" id="{1E414B4B-48C4-0B46-8E66-5684E42FE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0532"/>
            <a:ext cx="9144000" cy="4897437"/>
          </a:xfrm>
          <a:prstGeom prst="rect">
            <a:avLst/>
          </a:prstGeom>
          <a:noFill/>
          <a:extLst>
            <a:ext uri="{909E8E84-426E-40DD-AFC4-6F175D3DCCD1}">
              <a14:hiddenFill xmlns:a14="http://schemas.microsoft.com/office/drawing/2010/main">
                <a:solidFill>
                  <a:srgbClr val="FFFFFF"/>
                </a:solidFill>
              </a14:hiddenFill>
            </a:ext>
          </a:extLst>
        </p:spPr>
      </p:pic>
      <p:pic>
        <p:nvPicPr>
          <p:cNvPr id="369668" name="Picture 4" descr="https://media.swncdn.com/cms/CW/Couples/singles/31182-womancrying-sad-depressed-hurt-abuse.1200w.tn.jpg">
            <a:extLst>
              <a:ext uri="{FF2B5EF4-FFF2-40B4-BE49-F238E27FC236}">
                <a16:creationId xmlns:a16="http://schemas.microsoft.com/office/drawing/2014/main" id="{C18ED233-A166-204E-96C4-11D5E2A2EF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4072" y="2279079"/>
            <a:ext cx="5984029" cy="3124993"/>
          </a:xfrm>
          <a:prstGeom prst="rect">
            <a:avLst/>
          </a:prstGeom>
          <a:noFill/>
          <a:extLst>
            <a:ext uri="{909E8E84-426E-40DD-AFC4-6F175D3DCCD1}">
              <a14:hiddenFill xmlns:a14="http://schemas.microsoft.com/office/drawing/2010/main">
                <a:solidFill>
                  <a:srgbClr val="FFFFFF"/>
                </a:solidFill>
              </a14:hiddenFill>
            </a:ext>
          </a:extLst>
        </p:spPr>
      </p:pic>
      <p:sp>
        <p:nvSpPr>
          <p:cNvPr id="6" name="Notched Right Arrow 5">
            <a:extLst>
              <a:ext uri="{FF2B5EF4-FFF2-40B4-BE49-F238E27FC236}">
                <a16:creationId xmlns:a16="http://schemas.microsoft.com/office/drawing/2014/main" id="{9EA27038-777B-504A-8654-E24779268013}"/>
              </a:ext>
            </a:extLst>
          </p:cNvPr>
          <p:cNvSpPr/>
          <p:nvPr/>
        </p:nvSpPr>
        <p:spPr bwMode="auto">
          <a:xfrm>
            <a:off x="4184919" y="3027933"/>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7463354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2224"/>
            <a:ext cx="9144000" cy="1693866"/>
          </a:xfrm>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charset="0"/>
                <a:ea typeface="ＭＳ Ｐゴシック" charset="0"/>
                <a:cs typeface="ＭＳ Ｐゴシック" charset="0"/>
              </a:rPr>
              <a:t>2. لاهوتياً : يعطينا الله </a:t>
            </a:r>
            <a:r>
              <a:rPr lang="ar-JO" sz="3600" b="1" dirty="0">
                <a:solidFill>
                  <a:srgbClr val="FFFF00"/>
                </a:solidFill>
                <a:effectLst>
                  <a:glow rad="127000">
                    <a:schemeClr val="tx1"/>
                  </a:glow>
                </a:effectLst>
                <a:latin typeface="Arial" charset="0"/>
                <a:ea typeface="ＭＳ Ｐゴシック" charset="0"/>
                <a:cs typeface="ＭＳ Ｐゴシック" charset="0"/>
              </a:rPr>
              <a:t>الحق</a:t>
            </a:r>
            <a:r>
              <a:rPr lang="ar-JO" sz="3600" b="1" dirty="0">
                <a:effectLst>
                  <a:glow rad="127000">
                    <a:schemeClr val="tx1"/>
                  </a:glow>
                </a:effectLst>
                <a:latin typeface="Arial" charset="0"/>
                <a:ea typeface="ＭＳ Ｐゴシック" charset="0"/>
                <a:cs typeface="ＭＳ Ｐゴシック" charset="0"/>
              </a:rPr>
              <a:t> ليأتي بالإستقرار</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(2 تس 2)</a:t>
            </a:r>
            <a:endParaRPr lang="en-US" sz="3600" b="1" dirty="0">
              <a:effectLst>
                <a:glow rad="127000">
                  <a:schemeClr val="tx1"/>
                </a:glow>
              </a:effectLst>
              <a:latin typeface="Arial" charset="0"/>
              <a:ea typeface="ＭＳ Ｐゴシック" charset="0"/>
              <a:cs typeface="ＭＳ Ｐゴシック" charset="0"/>
            </a:endParaRPr>
          </a:p>
        </p:txBody>
      </p:sp>
      <p:pic>
        <p:nvPicPr>
          <p:cNvPr id="388098" name="Picture 2" descr="https://dg.imgix.net/the-marks-of-a-spiritual-leader-idpozr0g-en/landscape/the-marks-of-a-spiritual-leader-idpozr0g.jpg?ts=1479259016&amp;ixlib=rails-3.0.2&amp;auto=format%2Ccompress&amp;fit=min&amp;w=700&amp;h=394&amp;dpr=2&amp;ch=Width%2CDPR">
            <a:extLst>
              <a:ext uri="{FF2B5EF4-FFF2-40B4-BE49-F238E27FC236}">
                <a16:creationId xmlns:a16="http://schemas.microsoft.com/office/drawing/2014/main" id="{A9D8D778-6438-1E44-B685-7E2914D4A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2913"/>
            <a:ext cx="9144000" cy="5145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774999"/>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7200" dirty="0">
                <a:latin typeface="Arial" charset="0"/>
                <a:ea typeface="Osaka" charset="0"/>
                <a:cs typeface="Arial" charset="0"/>
              </a:rPr>
              <a:t>2 تسالونيكي 3 </a:t>
            </a:r>
            <a:endParaRPr lang="en-US" sz="7200" dirty="0">
              <a:latin typeface="Arial" charset="0"/>
              <a:ea typeface="Osaka" charset="0"/>
              <a:cs typeface="Arial" charset="0"/>
            </a:endParaRPr>
          </a:p>
        </p:txBody>
      </p:sp>
    </p:spTree>
    <p:extLst>
      <p:ext uri="{BB962C8B-B14F-4D97-AF65-F5344CB8AC3E}">
        <p14:creationId xmlns:p14="http://schemas.microsoft.com/office/powerpoint/2010/main" val="163290007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ar-JO" sz="3600" b="1" dirty="0">
                <a:effectLst>
                  <a:glow rad="876300">
                    <a:schemeClr val="tx1"/>
                  </a:glow>
                </a:effectLst>
                <a:latin typeface="Arial" charset="0"/>
                <a:ea typeface="ＭＳ Ｐゴシック" charset="0"/>
                <a:cs typeface="ＭＳ Ｐゴシック" charset="0"/>
              </a:rPr>
              <a:t>ملخص ٢ تسالونيكي</a:t>
            </a:r>
            <a:endParaRPr lang="en-US" sz="3600" b="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650539" y="177323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مشاعر</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١</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3667578" y="177323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لاهوت</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4000" spc="-100" noProof="0" dirty="0">
                <a:solidFill>
                  <a:srgbClr val="000090"/>
                </a:solidFill>
                <a:latin typeface="Helvetica Neue Black Condensed"/>
                <a:ea typeface="ＭＳ Ｐゴシック" charset="0"/>
                <a:cs typeface="Helvetica Neue Black Condensed"/>
              </a:rPr>
              <a:t>٢</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6" name="Rectangle 2"/>
          <p:cNvSpPr txBox="1">
            <a:spLocks noChangeArrowheads="1"/>
          </p:cNvSpPr>
          <p:nvPr/>
        </p:nvSpPr>
        <p:spPr bwMode="auto">
          <a:xfrm>
            <a:off x="6684618" y="177323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تطبيق</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4000" spc="-100" noProof="0" dirty="0">
                <a:solidFill>
                  <a:srgbClr val="000090"/>
                </a:solidFill>
                <a:latin typeface="Helvetica Neue Black Condensed"/>
                <a:ea typeface="ＭＳ Ｐゴシック" charset="0"/>
                <a:cs typeface="Helvetica Neue Black Condensed"/>
              </a:rPr>
              <a:t>٣</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2" name="Notched Right Arrow 1"/>
          <p:cNvSpPr/>
          <p:nvPr/>
        </p:nvSpPr>
        <p:spPr bwMode="auto">
          <a:xfrm>
            <a:off x="2584719"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7" name="Notched Right Arrow 6"/>
          <p:cNvSpPr/>
          <p:nvPr/>
        </p:nvSpPr>
        <p:spPr bwMode="auto">
          <a:xfrm>
            <a:off x="5570515"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Rectangle 2">
            <a:extLst>
              <a:ext uri="{FF2B5EF4-FFF2-40B4-BE49-F238E27FC236}">
                <a16:creationId xmlns:a16="http://schemas.microsoft.com/office/drawing/2014/main" id="{ECF1CA2B-0132-2D4B-8C65-7C9B09B585F6}"/>
              </a:ext>
            </a:extLst>
          </p:cNvPr>
          <p:cNvSpPr txBox="1">
            <a:spLocks noChangeArrowheads="1"/>
          </p:cNvSpPr>
          <p:nvPr/>
        </p:nvSpPr>
        <p:spPr bwMode="auto">
          <a:xfrm>
            <a:off x="0" y="-487"/>
            <a:ext cx="9144000" cy="155575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5400" b="1" i="1" kern="0" dirty="0">
                <a:effectLst>
                  <a:glow rad="876300">
                    <a:schemeClr val="tx1"/>
                  </a:glow>
                </a:effectLst>
                <a:latin typeface="Arial" charset="0"/>
                <a:ea typeface="ＭＳ Ｐゴシック" charset="0"/>
                <a:cs typeface="ＭＳ Ｐゴシック" charset="0"/>
              </a:rPr>
              <a:t>كيف يؤيد الله</a:t>
            </a:r>
            <a:endParaRPr lang="en-US" sz="5400" b="1" i="1" kern="0" dirty="0">
              <a:effectLst>
                <a:glow rad="8763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02314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7"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405911"/>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3. عملياً : يزرع الله فينا </a:t>
            </a:r>
            <a:r>
              <a:rPr lang="ar-JO" sz="3600" b="1" dirty="0">
                <a:solidFill>
                  <a:srgbClr val="FFFF00"/>
                </a:solidFill>
                <a:effectLst>
                  <a:glow rad="127000">
                    <a:schemeClr val="tx1"/>
                  </a:glow>
                </a:effectLst>
                <a:latin typeface="Arial" charset="0"/>
                <a:ea typeface="ＭＳ Ｐゴシック" charset="0"/>
                <a:cs typeface="ＭＳ Ｐゴシック" charset="0"/>
              </a:rPr>
              <a:t>الإنضباط</a:t>
            </a:r>
            <a:r>
              <a:rPr lang="ar-JO" sz="3600" b="1" dirty="0">
                <a:effectLst>
                  <a:glow rad="127000">
                    <a:schemeClr val="tx1"/>
                  </a:glow>
                </a:effectLst>
                <a:latin typeface="Arial" charset="0"/>
                <a:ea typeface="ＭＳ Ｐゴシック" charset="0"/>
                <a:cs typeface="ＭＳ Ｐゴシック" charset="0"/>
              </a:rPr>
              <a:t> ليأتي بالمسؤولية         (2 تس 3)</a:t>
            </a:r>
            <a:br>
              <a:rPr lang="en-SG" sz="3600" b="1" dirty="0">
                <a:effectLst>
                  <a:glow rad="127000">
                    <a:schemeClr val="tx1"/>
                  </a:glow>
                </a:effectLst>
                <a:latin typeface="Arial" charset="0"/>
                <a:ea typeface="ＭＳ Ｐゴシック" charset="0"/>
                <a:cs typeface="ＭＳ Ｐゴシック" charset="0"/>
              </a:rPr>
            </a:br>
            <a:endParaRPr lang="en-US" sz="3600" b="1" dirty="0">
              <a:effectLst>
                <a:glow rad="127000">
                  <a:schemeClr val="tx1"/>
                </a:glow>
              </a:effectLst>
              <a:latin typeface="Arial" charset="0"/>
              <a:ea typeface="ＭＳ Ｐゴシック" charset="0"/>
              <a:cs typeface="ＭＳ Ｐゴシック" charset="0"/>
            </a:endParaRPr>
          </a:p>
        </p:txBody>
      </p:sp>
      <p:pic>
        <p:nvPicPr>
          <p:cNvPr id="389122" name="Picture 2" descr="http://www.journeychristiannews.com/wp-content/uploads/2016/04/FINANCE.may16.png">
            <a:extLst>
              <a:ext uri="{FF2B5EF4-FFF2-40B4-BE49-F238E27FC236}">
                <a16:creationId xmlns:a16="http://schemas.microsoft.com/office/drawing/2014/main" id="{8AA71009-7270-FB46-9B99-4D752D6372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98560"/>
            <a:ext cx="4675187" cy="2805112"/>
          </a:xfrm>
          <a:prstGeom prst="rect">
            <a:avLst/>
          </a:prstGeom>
          <a:noFill/>
          <a:extLst>
            <a:ext uri="{909E8E84-426E-40DD-AFC4-6F175D3DCCD1}">
              <a14:hiddenFill xmlns:a14="http://schemas.microsoft.com/office/drawing/2010/main">
                <a:solidFill>
                  <a:srgbClr val="FFFFFF"/>
                </a:solidFill>
              </a14:hiddenFill>
            </a:ext>
          </a:extLst>
        </p:spPr>
      </p:pic>
      <p:pic>
        <p:nvPicPr>
          <p:cNvPr id="389124" name="Picture 4" descr="https://intervarsity.org/sites/default/files/styles/4_rectangle_300/public/piano_resized.jpg?itok=NigzT_NE">
            <a:extLst>
              <a:ext uri="{FF2B5EF4-FFF2-40B4-BE49-F238E27FC236}">
                <a16:creationId xmlns:a16="http://schemas.microsoft.com/office/drawing/2014/main" id="{D69B4A4A-1F05-C543-980B-B322D52636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2612" y="3312272"/>
            <a:ext cx="4189109" cy="2359865"/>
          </a:xfrm>
          <a:prstGeom prst="rect">
            <a:avLst/>
          </a:prstGeom>
          <a:noFill/>
          <a:extLst>
            <a:ext uri="{909E8E84-426E-40DD-AFC4-6F175D3DCCD1}">
              <a14:hiddenFill xmlns:a14="http://schemas.microsoft.com/office/drawing/2010/main">
                <a:solidFill>
                  <a:srgbClr val="FFFFFF"/>
                </a:solidFill>
              </a14:hiddenFill>
            </a:ext>
          </a:extLst>
        </p:spPr>
      </p:pic>
      <p:pic>
        <p:nvPicPr>
          <p:cNvPr id="389128" name="Picture 8" descr="http://www.rockbridgechristianacademy.org/uploads/4/8/9/6/48967395/bible_orig.jpg">
            <a:extLst>
              <a:ext uri="{FF2B5EF4-FFF2-40B4-BE49-F238E27FC236}">
                <a16:creationId xmlns:a16="http://schemas.microsoft.com/office/drawing/2014/main" id="{2EFD5E84-BC77-8D48-9B9D-48C5091ECC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6200" y="4734232"/>
            <a:ext cx="39878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89126" name="Picture 6" descr="http://wolc.com/monkimage.php?mediaDirectory=mediafiles&amp;mediaId=4031468&amp;fileName=lenten-midday-prayer-2016-rectangle-0-0-1019-679.jpg">
            <a:extLst>
              <a:ext uri="{FF2B5EF4-FFF2-40B4-BE49-F238E27FC236}">
                <a16:creationId xmlns:a16="http://schemas.microsoft.com/office/drawing/2014/main" id="{4FCCD8D5-BCEA-6141-B555-F14CE5B185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455695"/>
            <a:ext cx="9144000" cy="6088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39026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91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91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9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4215960"/>
          </a:xfrm>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charset="0"/>
                <a:ea typeface="ＭＳ Ｐゴシック" charset="0"/>
                <a:cs typeface="ＭＳ Ｐゴシック" charset="0"/>
              </a:rPr>
              <a:t>أخيراً أيها الإخوة صلوا لأجلنا لكي تجري كلمة الرب و تتمجد كما عندكم أيضاً و لكي ننقذ من الناس الأردياء الأشرار لأن الإيمان ليس للجميع</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 (</a:t>
            </a:r>
            <a:r>
              <a:rPr lang="ar-JO" sz="3200" b="1" dirty="0">
                <a:effectLst>
                  <a:glow rad="127000">
                    <a:schemeClr val="tx1"/>
                  </a:glow>
                </a:effectLst>
                <a:latin typeface="Arial" charset="0"/>
                <a:ea typeface="ＭＳ Ｐゴシック" charset="0"/>
                <a:cs typeface="ＭＳ Ｐゴシック" charset="0"/>
              </a:rPr>
              <a:t>2 تس 3: 1-2</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688988822"/>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5348074"/>
          </a:xfrm>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charset="0"/>
                <a:ea typeface="ＭＳ Ｐゴシック" charset="0"/>
                <a:cs typeface="ＭＳ Ｐゴシック" charset="0"/>
              </a:rPr>
              <a:t>أمين هو الرب الذي سيثبتكم و يحفظكم من الشرير و نثق بالرب من جهتكم أنكم تفعلون ما نوصيكم به و ستفعلون أيضاً و الرب يهدي قلوبكم إلى محبة الله و إلى صبر المسيح</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ar-JO" sz="3200" b="1" dirty="0">
                <a:effectLst>
                  <a:glow rad="127000">
                    <a:schemeClr val="tx1"/>
                  </a:glow>
                </a:effectLst>
                <a:latin typeface="Arial" charset="0"/>
                <a:ea typeface="ＭＳ Ｐゴシック" charset="0"/>
                <a:cs typeface="ＭＳ Ｐゴシック" charset="0"/>
              </a:rPr>
              <a:t>2 تس 3: 3-5</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722678287"/>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4542531"/>
          </a:xfrm>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charset="0"/>
                <a:ea typeface="ＭＳ Ｐゴシック" charset="0"/>
                <a:cs typeface="ＭＳ Ｐゴシック" charset="0"/>
              </a:rPr>
              <a:t>ثم نوصيكم أيها الإخوة باسم ربنا يسوع المسيح أن تتجنبوا كل أخ يسلك بلا ترتيب و ليس حسب التعليم الذي أخذه منا إذ أنتم تعرفون كيف يجب أن يتمثل بنا لأننا لم نسلك بلا ترتيب بينكم</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ar-JO" sz="3200" b="1" dirty="0">
                <a:effectLst>
                  <a:glow rad="127000">
                    <a:schemeClr val="tx1"/>
                  </a:glow>
                </a:effectLst>
                <a:latin typeface="Arial" charset="0"/>
                <a:ea typeface="ＭＳ Ｐゴシック" charset="0"/>
                <a:cs typeface="ＭＳ Ｐゴシック" charset="0"/>
              </a:rPr>
              <a:t>2 تس 3 : 6-7</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84548281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8882" name="Picture 2" descr="https://personalexcellence.co/files/affirmation-self-love-c.jpg">
            <a:extLst>
              <a:ext uri="{FF2B5EF4-FFF2-40B4-BE49-F238E27FC236}">
                <a16:creationId xmlns:a16="http://schemas.microsoft.com/office/drawing/2014/main" id="{729C0BC0-B92E-BA44-B402-6E957D26E0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711325"/>
            <a:ext cx="9144000" cy="51466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711325"/>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charset="0"/>
                <a:ea typeface="ＭＳ Ｐゴシック" charset="0"/>
                <a:cs typeface="ＭＳ Ｐゴシック" charset="0"/>
              </a:rPr>
              <a:t>هل تأكيد الذات كافي ؟</a:t>
            </a:r>
            <a:endParaRPr lang="en-US" sz="4800" b="1" dirty="0">
              <a:effectLst>
                <a:glow rad="127000">
                  <a:schemeClr val="tx1"/>
                </a:glow>
              </a:effectLst>
              <a:latin typeface="Arial" charset="0"/>
              <a:ea typeface="ＭＳ Ｐゴシック" charset="0"/>
              <a:cs typeface="ＭＳ Ｐゴシック" charset="0"/>
            </a:endParaRPr>
          </a:p>
        </p:txBody>
      </p:sp>
      <p:grpSp>
        <p:nvGrpSpPr>
          <p:cNvPr id="3" name="Group 2">
            <a:extLst>
              <a:ext uri="{FF2B5EF4-FFF2-40B4-BE49-F238E27FC236}">
                <a16:creationId xmlns:a16="http://schemas.microsoft.com/office/drawing/2014/main" id="{B23EC509-1732-D246-8DC2-3A421013C8AB}"/>
              </a:ext>
            </a:extLst>
          </p:cNvPr>
          <p:cNvGrpSpPr/>
          <p:nvPr/>
        </p:nvGrpSpPr>
        <p:grpSpPr>
          <a:xfrm>
            <a:off x="4698046" y="1321695"/>
            <a:ext cx="4188625" cy="3829419"/>
            <a:chOff x="4698046" y="1321695"/>
            <a:chExt cx="4188625" cy="3829419"/>
          </a:xfrm>
        </p:grpSpPr>
        <p:pic>
          <p:nvPicPr>
            <p:cNvPr id="378884" name="Picture 4" descr="https://rlv.zcache.com/self_affirmation_large_tote_bag-r19f03dd513704774a3186a55427fd62f_eeyjf_8byvr_307.jpg?rvtype=content">
              <a:extLst>
                <a:ext uri="{FF2B5EF4-FFF2-40B4-BE49-F238E27FC236}">
                  <a16:creationId xmlns:a16="http://schemas.microsoft.com/office/drawing/2014/main" id="{2911846C-95D5-5A4F-892A-B694687C52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408102">
              <a:off x="5057252" y="1321695"/>
              <a:ext cx="3829419" cy="382941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881B008-D226-1A48-B6F2-3B93616A28A9}"/>
                </a:ext>
              </a:extLst>
            </p:cNvPr>
            <p:cNvSpPr/>
            <p:nvPr/>
          </p:nvSpPr>
          <p:spPr bwMode="auto">
            <a:xfrm rot="20459985">
              <a:off x="4698046" y="1418581"/>
              <a:ext cx="3810663" cy="17280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5" name="TextBox 4">
            <a:extLst>
              <a:ext uri="{FF2B5EF4-FFF2-40B4-BE49-F238E27FC236}">
                <a16:creationId xmlns:a16="http://schemas.microsoft.com/office/drawing/2014/main" id="{59E13B0B-F128-7045-AF5D-AE29D16DDED0}"/>
              </a:ext>
            </a:extLst>
          </p:cNvPr>
          <p:cNvSpPr txBox="1"/>
          <p:nvPr/>
        </p:nvSpPr>
        <p:spPr>
          <a:xfrm rot="20414842">
            <a:off x="4702297" y="1625963"/>
            <a:ext cx="3938694" cy="1384995"/>
          </a:xfrm>
          <a:prstGeom prst="rect">
            <a:avLst/>
          </a:prstGeom>
          <a:noFill/>
        </p:spPr>
        <p:txBody>
          <a:bodyPr wrap="square" rtlCol="0">
            <a:spAutoFit/>
          </a:bodyPr>
          <a:lstStyle/>
          <a:p>
            <a:pPr algn="ctr"/>
            <a:r>
              <a:rPr lang="en-US" altLang="zh-CN" sz="2800" b="1" dirty="0">
                <a:solidFill>
                  <a:srgbClr val="000000"/>
                </a:solidFill>
                <a:effectLst>
                  <a:outerShdw blurRad="38100" dist="38100" dir="2700000" algn="tl">
                    <a:srgbClr val="000000">
                      <a:alpha val="43137"/>
                    </a:srgbClr>
                  </a:outerShdw>
                </a:effectLst>
                <a:latin typeface="Arial Black" panose="020B0604020202020204" pitchFamily="34" charset="0"/>
                <a:cs typeface="Arial Black" panose="020B0604020202020204" pitchFamily="34" charset="0"/>
              </a:rPr>
              <a:t>WHO IS THE MOST AWESOME PERSON TODAY?</a:t>
            </a:r>
            <a:endParaRPr lang="en-GB" sz="2800" b="1" dirty="0">
              <a:solidFill>
                <a:srgbClr val="000000"/>
              </a:solidFill>
              <a:effectLst>
                <a:outerShdw blurRad="38100" dist="38100" dir="2700000" algn="tl">
                  <a:srgbClr val="000000">
                    <a:alpha val="43137"/>
                  </a:srgbClr>
                </a:outerShdw>
              </a:effectLst>
              <a:latin typeface="Arial Black" panose="020B0604020202020204" pitchFamily="34" charset="0"/>
              <a:cs typeface="Arial Black" panose="020B0604020202020204" pitchFamily="34" charset="0"/>
            </a:endParaRPr>
          </a:p>
        </p:txBody>
      </p:sp>
      <p:sp>
        <p:nvSpPr>
          <p:cNvPr id="9" name="Rectangle 8">
            <a:extLst>
              <a:ext uri="{FF2B5EF4-FFF2-40B4-BE49-F238E27FC236}">
                <a16:creationId xmlns:a16="http://schemas.microsoft.com/office/drawing/2014/main" id="{D5F05BDA-6E9F-5A45-9FAF-D2314B4A1FC6}"/>
              </a:ext>
            </a:extLst>
          </p:cNvPr>
          <p:cNvSpPr/>
          <p:nvPr/>
        </p:nvSpPr>
        <p:spPr bwMode="auto">
          <a:xfrm>
            <a:off x="684249" y="4930270"/>
            <a:ext cx="7815265" cy="1451057"/>
          </a:xfrm>
          <a:prstGeom prst="rect">
            <a:avLst/>
          </a:prstGeom>
          <a:gradFill>
            <a:gsLst>
              <a:gs pos="0">
                <a:schemeClr val="accent1">
                  <a:lumMod val="5000"/>
                  <a:lumOff val="95000"/>
                </a:schemeClr>
              </a:gs>
              <a:gs pos="100000">
                <a:srgbClr val="FFFFCC"/>
              </a:gs>
            </a:gsLst>
            <a:lin ang="5400000" scaled="1"/>
          </a:gra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10" name="TextBox 9">
            <a:extLst>
              <a:ext uri="{FF2B5EF4-FFF2-40B4-BE49-F238E27FC236}">
                <a16:creationId xmlns:a16="http://schemas.microsoft.com/office/drawing/2014/main" id="{37496ECE-EAA9-B24F-B97C-280D887A65F4}"/>
              </a:ext>
            </a:extLst>
          </p:cNvPr>
          <p:cNvSpPr txBox="1"/>
          <p:nvPr/>
        </p:nvSpPr>
        <p:spPr>
          <a:xfrm>
            <a:off x="798265" y="4950797"/>
            <a:ext cx="7815265" cy="1446550"/>
          </a:xfrm>
          <a:prstGeom prst="rect">
            <a:avLst/>
          </a:prstGeom>
          <a:noFill/>
        </p:spPr>
        <p:txBody>
          <a:bodyPr wrap="square" rtlCol="0">
            <a:spAutoFit/>
          </a:bodyPr>
          <a:lstStyle/>
          <a:p>
            <a:pPr algn="ctr"/>
            <a:r>
              <a:rPr lang="en-US" altLang="zh-CN" sz="4400" b="1" dirty="0">
                <a:solidFill>
                  <a:srgbClr val="000000"/>
                </a:solidFill>
                <a:effectLst>
                  <a:outerShdw blurRad="38100" dist="38100" dir="2700000" algn="tl">
                    <a:srgbClr val="000000">
                      <a:alpha val="43137"/>
                    </a:srgbClr>
                  </a:outerShdw>
                </a:effectLst>
              </a:rPr>
              <a:t>I LOVE MYSELF UNCONDITIONALLY</a:t>
            </a:r>
            <a:endParaRPr lang="en-GB" sz="4400" b="1" dirty="0">
              <a:solidFill>
                <a:srgbClr val="000000"/>
              </a:solidFill>
              <a:effectLst>
                <a:outerShdw blurRad="38100" dist="38100" dir="2700000" algn="tl">
                  <a:srgbClr val="000000">
                    <a:alpha val="43137"/>
                  </a:srgbClr>
                </a:outerShdw>
              </a:effectLst>
            </a:endParaRPr>
          </a:p>
        </p:txBody>
      </p:sp>
      <p:sp>
        <p:nvSpPr>
          <p:cNvPr id="11" name="Rectangle 2">
            <a:extLst>
              <a:ext uri="{FF2B5EF4-FFF2-40B4-BE49-F238E27FC236}">
                <a16:creationId xmlns:a16="http://schemas.microsoft.com/office/drawing/2014/main" id="{ECCB83EE-AE24-0547-AFCA-6E7CE96CD6F9}"/>
              </a:ext>
            </a:extLst>
          </p:cNvPr>
          <p:cNvSpPr txBox="1">
            <a:spLocks noChangeArrowheads="1"/>
          </p:cNvSpPr>
          <p:nvPr/>
        </p:nvSpPr>
        <p:spPr bwMode="auto">
          <a:xfrm>
            <a:off x="0" y="3789053"/>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a:t>
            </a:r>
            <a:r>
              <a:rPr kumimoji="0" lang="ar-SA" sz="54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تسالونيكي</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044855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439" y="0"/>
            <a:ext cx="9155439" cy="6882588"/>
          </a:xfrm>
          <a:prstGeom prst="rect">
            <a:avLst/>
          </a:prstGeom>
        </p:spPr>
      </p:pic>
      <p:sp>
        <p:nvSpPr>
          <p:cNvPr id="2" name="Title 1"/>
          <p:cNvSpPr>
            <a:spLocks noGrp="1"/>
          </p:cNvSpPr>
          <p:nvPr>
            <p:ph type="title"/>
          </p:nvPr>
        </p:nvSpPr>
        <p:spPr>
          <a:xfrm>
            <a:off x="0" y="0"/>
            <a:ext cx="8011965" cy="1143000"/>
          </a:xfrm>
          <a:solidFill>
            <a:srgbClr val="000000"/>
          </a:solidFill>
        </p:spPr>
        <p:txBody>
          <a:bodyPr/>
          <a:lstStyle/>
          <a:p>
            <a:pPr>
              <a:defRPr/>
            </a:pPr>
            <a:r>
              <a:rPr lang="ar-JO" b="1" dirty="0">
                <a:solidFill>
                  <a:schemeClr val="accent3"/>
                </a:solidFill>
              </a:rPr>
              <a:t>تأديب الكسول (3: 6-15)</a:t>
            </a:r>
            <a:endParaRPr lang="en-US" b="1" dirty="0">
              <a:solidFill>
                <a:schemeClr val="accent3"/>
              </a:solidFill>
            </a:endParaRPr>
          </a:p>
        </p:txBody>
      </p:sp>
      <p:sp>
        <p:nvSpPr>
          <p:cNvPr id="6" name="Title 1"/>
          <p:cNvSpPr txBox="1">
            <a:spLocks/>
          </p:cNvSpPr>
          <p:nvPr/>
        </p:nvSpPr>
        <p:spPr bwMode="auto">
          <a:xfrm>
            <a:off x="-11439" y="3295274"/>
            <a:ext cx="9144000" cy="1887917"/>
          </a:xfrm>
          <a:prstGeom prst="rect">
            <a:avLst/>
          </a:prstGeom>
          <a:noFill/>
          <a:ln>
            <a:noFill/>
          </a:ln>
          <a:extLs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a:lstStyle>
          <a:p>
            <a:pPr>
              <a:defRPr/>
            </a:pPr>
            <a:r>
              <a:rPr lang="ar-JO" sz="3200" b="1" dirty="0">
                <a:solidFill>
                  <a:srgbClr val="FFFF00"/>
                </a:solidFill>
                <a:effectLst>
                  <a:glow rad="266700">
                    <a:schemeClr val="tx1"/>
                  </a:glow>
                </a:effectLst>
              </a:rPr>
              <a:t>أن تتجنبوا كل أخ يسلك بلا ترتيب </a:t>
            </a:r>
            <a:r>
              <a:rPr lang="ar-JO" sz="3200" b="1" dirty="0">
                <a:solidFill>
                  <a:srgbClr val="FFFFFF"/>
                </a:solidFill>
                <a:effectLst>
                  <a:glow rad="266700">
                    <a:schemeClr val="tx1"/>
                  </a:glow>
                </a:effectLst>
              </a:rPr>
              <a:t>و ليس حسب التعليم الذي أخذه منا</a:t>
            </a:r>
          </a:p>
          <a:p>
            <a:pPr>
              <a:defRPr/>
            </a:pPr>
            <a:r>
              <a:rPr lang="ar-JO" sz="3200" b="1" dirty="0">
                <a:solidFill>
                  <a:srgbClr val="FFFFFF"/>
                </a:solidFill>
                <a:effectLst>
                  <a:glow rad="266700">
                    <a:schemeClr val="tx1"/>
                  </a:glow>
                </a:effectLst>
              </a:rPr>
              <a:t> (3: 6)</a:t>
            </a:r>
            <a:endParaRPr lang="en-US" sz="3200" b="1" dirty="0">
              <a:solidFill>
                <a:srgbClr val="FFFFFF"/>
              </a:solidFill>
              <a:effectLst>
                <a:glow rad="266700">
                  <a:schemeClr val="tx1"/>
                </a:glow>
              </a:effectLst>
            </a:endParaRPr>
          </a:p>
        </p:txBody>
      </p:sp>
    </p:spTree>
    <p:extLst>
      <p:ext uri="{BB962C8B-B14F-4D97-AF65-F5344CB8AC3E}">
        <p14:creationId xmlns:p14="http://schemas.microsoft.com/office/powerpoint/2010/main" val="236299518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3595474"/>
          </a:xfrm>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charset="0"/>
                <a:ea typeface="ＭＳ Ｐゴシック" charset="0"/>
                <a:cs typeface="ＭＳ Ｐゴシック" charset="0"/>
              </a:rPr>
              <a:t>و لا أكلنا خبزاً مجاناً من أحد بل كنا نشتغل بتعب و كد ليلاً و نهاراً لكي لا نثقل على أحد منكم ليس أن لا سلطان لنا بل لكي نعطيكم أنفسنا قدوة حتى تتمثلوا بنا</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 (</a:t>
            </a:r>
            <a:r>
              <a:rPr lang="ar-JO" sz="3200" b="1" dirty="0">
                <a:effectLst>
                  <a:glow rad="127000">
                    <a:schemeClr val="tx1"/>
                  </a:glow>
                </a:effectLst>
                <a:latin typeface="Arial" charset="0"/>
                <a:ea typeface="ＭＳ Ｐゴシック" charset="0"/>
                <a:cs typeface="ＭＳ Ｐゴシック" charset="0"/>
              </a:rPr>
              <a:t>2 تس 3: 8-9</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859865878"/>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439" y="0"/>
            <a:ext cx="9155439" cy="6882588"/>
          </a:xfrm>
          <a:prstGeom prst="rect">
            <a:avLst/>
          </a:prstGeom>
        </p:spPr>
      </p:pic>
      <p:sp>
        <p:nvSpPr>
          <p:cNvPr id="2" name="Title 1"/>
          <p:cNvSpPr>
            <a:spLocks noGrp="1"/>
          </p:cNvSpPr>
          <p:nvPr>
            <p:ph type="title"/>
          </p:nvPr>
        </p:nvSpPr>
        <p:spPr>
          <a:xfrm>
            <a:off x="0" y="0"/>
            <a:ext cx="8011965" cy="1143000"/>
          </a:xfrm>
          <a:solidFill>
            <a:srgbClr val="000000"/>
          </a:solidFill>
        </p:spPr>
        <p:txBody>
          <a:bodyPr/>
          <a:lstStyle/>
          <a:p>
            <a:pPr>
              <a:defRPr/>
            </a:pPr>
            <a:r>
              <a:rPr lang="ar-JO" b="1" dirty="0">
                <a:solidFill>
                  <a:schemeClr val="accent3"/>
                </a:solidFill>
              </a:rPr>
              <a:t>تأديب الكسول (3: 6-15)</a:t>
            </a:r>
            <a:endParaRPr lang="en-US" b="1" dirty="0">
              <a:solidFill>
                <a:schemeClr val="accent3"/>
              </a:solidFill>
            </a:endParaRPr>
          </a:p>
        </p:txBody>
      </p:sp>
      <p:sp>
        <p:nvSpPr>
          <p:cNvPr id="6" name="Title 1"/>
          <p:cNvSpPr txBox="1">
            <a:spLocks/>
          </p:cNvSpPr>
          <p:nvPr/>
        </p:nvSpPr>
        <p:spPr bwMode="auto">
          <a:xfrm>
            <a:off x="-11439" y="3295274"/>
            <a:ext cx="9144000" cy="1887917"/>
          </a:xfrm>
          <a:prstGeom prst="rect">
            <a:avLst/>
          </a:prstGeom>
          <a:noFill/>
          <a:ln>
            <a:noFill/>
          </a:ln>
          <a:extLs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a:lstStyle>
          <a:p>
            <a:pPr>
              <a:defRPr/>
            </a:pPr>
            <a:r>
              <a:rPr lang="ar-JO" sz="3200" b="1" dirty="0">
                <a:solidFill>
                  <a:srgbClr val="FFFF00"/>
                </a:solidFill>
                <a:effectLst>
                  <a:glow rad="266700">
                    <a:schemeClr val="tx1"/>
                  </a:glow>
                </a:effectLst>
              </a:rPr>
              <a:t>أن تتجنبوا كل أخ يسلك بلا ترتيب </a:t>
            </a:r>
            <a:r>
              <a:rPr lang="ar-JO" sz="3200" b="1" dirty="0">
                <a:solidFill>
                  <a:srgbClr val="FFFFFF"/>
                </a:solidFill>
                <a:effectLst>
                  <a:glow rad="266700">
                    <a:schemeClr val="tx1"/>
                  </a:glow>
                </a:effectLst>
              </a:rPr>
              <a:t>و ليس حسب التعليم الذي أخذه منا</a:t>
            </a:r>
          </a:p>
          <a:p>
            <a:pPr>
              <a:defRPr/>
            </a:pPr>
            <a:r>
              <a:rPr lang="ar-JO" sz="3200" b="1" dirty="0">
                <a:solidFill>
                  <a:srgbClr val="FFFFFF"/>
                </a:solidFill>
                <a:effectLst>
                  <a:glow rad="266700">
                    <a:schemeClr val="tx1"/>
                  </a:glow>
                </a:effectLst>
              </a:rPr>
              <a:t> (3: 6)</a:t>
            </a:r>
            <a:endParaRPr lang="en-US" sz="3200" b="1" dirty="0">
              <a:solidFill>
                <a:srgbClr val="FFFFFF"/>
              </a:solidFill>
              <a:effectLst>
                <a:glow rad="266700">
                  <a:schemeClr val="tx1"/>
                </a:glow>
              </a:effectLst>
            </a:endParaRPr>
          </a:p>
        </p:txBody>
      </p:sp>
      <p:sp>
        <p:nvSpPr>
          <p:cNvPr id="7" name="Title 1"/>
          <p:cNvSpPr txBox="1">
            <a:spLocks/>
          </p:cNvSpPr>
          <p:nvPr/>
        </p:nvSpPr>
        <p:spPr bwMode="auto">
          <a:xfrm>
            <a:off x="-11439" y="4977236"/>
            <a:ext cx="9144000" cy="1887917"/>
          </a:xfrm>
          <a:prstGeom prst="rect">
            <a:avLst/>
          </a:prstGeom>
          <a:noFill/>
          <a:ln>
            <a:noFill/>
          </a:ln>
          <a:extLs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a:lstStyle>
          <a:p>
            <a:pPr>
              <a:defRPr/>
            </a:pPr>
            <a:r>
              <a:rPr lang="ar-JO" sz="3200" b="1" dirty="0">
                <a:solidFill>
                  <a:srgbClr val="FFFFFF"/>
                </a:solidFill>
                <a:effectLst>
                  <a:glow rad="266700">
                    <a:schemeClr val="tx1"/>
                  </a:glow>
                </a:effectLst>
              </a:rPr>
              <a:t>فإننا أيضاً حين كنا عندكم أوصيناكم بهذا </a:t>
            </a:r>
            <a:r>
              <a:rPr lang="ar-JO" sz="3200" b="1" dirty="0">
                <a:solidFill>
                  <a:srgbClr val="FFFF00"/>
                </a:solidFill>
                <a:effectLst>
                  <a:glow rad="266700">
                    <a:schemeClr val="tx1"/>
                  </a:glow>
                </a:effectLst>
              </a:rPr>
              <a:t>أنه إن كان أحد لا يريد أن يشتغل فلا يأكل أيضاً</a:t>
            </a:r>
            <a:r>
              <a:rPr lang="ar-JO" sz="3200" b="1" dirty="0">
                <a:solidFill>
                  <a:srgbClr val="FFFFFF"/>
                </a:solidFill>
                <a:effectLst>
                  <a:glow rad="266700">
                    <a:schemeClr val="tx1"/>
                  </a:glow>
                </a:effectLst>
              </a:rPr>
              <a:t> (3: 10)</a:t>
            </a:r>
            <a:endParaRPr lang="en-US" sz="3200" b="1" dirty="0">
              <a:solidFill>
                <a:srgbClr val="FFFFFF"/>
              </a:solidFill>
              <a:effectLst>
                <a:glow rad="266700">
                  <a:schemeClr val="tx1"/>
                </a:glow>
              </a:effectLst>
            </a:endParaRPr>
          </a:p>
        </p:txBody>
      </p:sp>
    </p:spTree>
    <p:extLst>
      <p:ext uri="{BB962C8B-B14F-4D97-AF65-F5344CB8AC3E}">
        <p14:creationId xmlns:p14="http://schemas.microsoft.com/office/powerpoint/2010/main" val="3659445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70"/>
            <a:ext cx="9144000" cy="4107102"/>
          </a:xfrm>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charset="0"/>
                <a:ea typeface="ＭＳ Ｐゴシック" charset="0"/>
                <a:cs typeface="ＭＳ Ｐゴシック" charset="0"/>
              </a:rPr>
              <a:t>لأننا نسمع أن قوماً يسلكون بينكم بلا ترتيب لا يشتغلون شيئاً بل هم فضوليون فمثل هؤلاء نوصيهم و نعظهم بربنا يسوع المسيح أن يشتغلوا بهدوء و يأكلوا خبز أنفسهم أما أنتم أيها الإخوة فلا تفشلوا في عمل الخير</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 (</a:t>
            </a:r>
            <a:r>
              <a:rPr lang="ar-JO" sz="3200" b="1" dirty="0">
                <a:effectLst>
                  <a:glow rad="127000">
                    <a:schemeClr val="tx1"/>
                  </a:glow>
                </a:effectLst>
                <a:latin typeface="Arial" charset="0"/>
                <a:ea typeface="ＭＳ Ｐゴシック" charset="0"/>
                <a:cs typeface="ＭＳ Ｐゴシック" charset="0"/>
              </a:rPr>
              <a:t>2 تس 3 : 11-13</a:t>
            </a:r>
            <a:r>
              <a:rPr lang="en-US" sz="3200" b="1" dirty="0">
                <a:effectLst>
                  <a:glow rad="127000">
                    <a:schemeClr val="tx1"/>
                  </a:glow>
                </a:effectLst>
                <a:latin typeface="Arial" charset="0"/>
                <a:ea typeface="ＭＳ Ｐゴシック" charset="0"/>
                <a:cs typeface="ＭＳ Ｐゴシック" charset="0"/>
              </a:rPr>
              <a:t>)</a:t>
            </a:r>
          </a:p>
        </p:txBody>
      </p:sp>
      <p:sp>
        <p:nvSpPr>
          <p:cNvPr id="4" name="Rectangle 2">
            <a:extLst>
              <a:ext uri="{FF2B5EF4-FFF2-40B4-BE49-F238E27FC236}">
                <a16:creationId xmlns:a16="http://schemas.microsoft.com/office/drawing/2014/main" id="{226DF8FF-A7EF-E943-A7AB-B04E5B8358F9}"/>
              </a:ext>
            </a:extLst>
          </p:cNvPr>
          <p:cNvSpPr txBox="1">
            <a:spLocks noChangeArrowheads="1"/>
          </p:cNvSpPr>
          <p:nvPr/>
        </p:nvSpPr>
        <p:spPr bwMode="auto">
          <a:xfrm>
            <a:off x="141517" y="4475402"/>
            <a:ext cx="8719457" cy="2012484"/>
          </a:xfrm>
          <a:prstGeom prst="rect">
            <a:avLst/>
          </a:prstGeom>
          <a:solidFill>
            <a:schemeClr val="accent1">
              <a:lumMod val="50000"/>
            </a:schemeClr>
          </a:solid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200" b="1" dirty="0">
                <a:effectLst>
                  <a:glow rad="127000">
                    <a:schemeClr val="tx1"/>
                  </a:glow>
                </a:effectLst>
                <a:latin typeface="Arial" charset="0"/>
                <a:ea typeface="ＭＳ Ｐゴシック" charset="0"/>
                <a:cs typeface="ＭＳ Ｐゴシック" charset="0"/>
              </a:rPr>
              <a:t>لأننا نسمع أن قوماً يسلكون بينكم بلا ترتيب لا يشتغلون شيئاً بل هم فضوليون</a:t>
            </a:r>
            <a:endParaRPr lang="en-US" sz="3200" b="1" dirty="0">
              <a:effectLst>
                <a:glow rad="127000">
                  <a:schemeClr val="tx1"/>
                </a:glow>
              </a:effectLst>
              <a:latin typeface="Arial" charset="0"/>
              <a:ea typeface="ＭＳ Ｐゴシック" charset="0"/>
              <a:cs typeface="ＭＳ Ｐゴシック" charset="0"/>
            </a:endParaRPr>
          </a:p>
          <a:p>
            <a:pPr defTabSz="914400">
              <a:defRPr/>
            </a:pPr>
            <a:r>
              <a:rPr lang="en-US" sz="3200" b="1" kern="0" dirty="0">
                <a:effectLst>
                  <a:glow rad="127000">
                    <a:schemeClr val="tx1"/>
                  </a:glow>
                </a:effectLst>
                <a:latin typeface="Arial" charset="0"/>
                <a:ea typeface="ＭＳ Ｐゴシック" charset="0"/>
                <a:cs typeface="ＭＳ Ｐゴシック" charset="0"/>
              </a:rPr>
              <a:t>(</a:t>
            </a:r>
            <a:r>
              <a:rPr lang="ar-JO" sz="3200" b="1" kern="0" dirty="0">
                <a:effectLst>
                  <a:glow rad="127000">
                    <a:schemeClr val="tx1"/>
                  </a:glow>
                </a:effectLst>
                <a:latin typeface="Arial" charset="0"/>
                <a:ea typeface="ＭＳ Ｐゴシック" charset="0"/>
                <a:cs typeface="ＭＳ Ｐゴシック" charset="0"/>
              </a:rPr>
              <a:t>2 تس 3: 11</a:t>
            </a:r>
            <a:r>
              <a:rPr lang="en-US" sz="3200" b="1" kern="0"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718822882"/>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3138274"/>
          </a:xfrm>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charset="0"/>
                <a:ea typeface="ＭＳ Ｐゴシック" charset="0"/>
                <a:cs typeface="ＭＳ Ｐゴシック" charset="0"/>
              </a:rPr>
              <a:t>و إن كان أحد لا يطيع كلامنا بالرسالة فسموا هذا و لا تخالطوه لكي يخجل و لكن لا تحسبوه كعدو بل أنذروه كأخ</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 (</a:t>
            </a:r>
            <a:r>
              <a:rPr lang="ar-JO" sz="3200" b="1" dirty="0">
                <a:effectLst>
                  <a:glow rad="127000">
                    <a:schemeClr val="tx1"/>
                  </a:glow>
                </a:effectLst>
                <a:latin typeface="Arial" charset="0"/>
                <a:ea typeface="ＭＳ Ｐゴシック" charset="0"/>
                <a:cs typeface="ＭＳ Ｐゴシック" charset="0"/>
              </a:rPr>
              <a:t>2 تس 3: 14-15</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31501425"/>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lide-5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287435" cy="6965576"/>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375775" y="5949280"/>
            <a:ext cx="8392450" cy="64633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rPr>
              <a:t>2 تس 3:</a:t>
            </a:r>
            <a:r>
              <a:rPr kumimoji="0" lang="ar-JO" sz="3600" b="1" i="0" u="none" strike="noStrike" kern="1200" cap="none" spc="0" normalizeH="0" noProof="0" dirty="0">
                <a:ln>
                  <a:noFill/>
                </a:ln>
                <a:solidFill>
                  <a:srgbClr val="FFFFFF"/>
                </a:solidFill>
                <a:effectLst/>
                <a:uLnTx/>
                <a:uFillTx/>
                <a:latin typeface="Arial" charset="0"/>
                <a:ea typeface="ＭＳ Ｐゴシック" charset="0"/>
              </a:rPr>
              <a:t> 16</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5" name="Rectangle 4"/>
          <p:cNvSpPr/>
          <p:nvPr/>
        </p:nvSpPr>
        <p:spPr>
          <a:xfrm>
            <a:off x="575056" y="2184619"/>
            <a:ext cx="8026833" cy="995144"/>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ar-JO" sz="4400" b="1" baseline="30000" dirty="0">
                <a:solidFill>
                  <a:srgbClr val="FFFFFF"/>
                </a:solidFill>
                <a:effectLst>
                  <a:glow rad="228600">
                    <a:srgbClr val="000000">
                      <a:satMod val="175000"/>
                    </a:srgbClr>
                  </a:glow>
                </a:effectLst>
                <a:latin typeface="Arial" charset="0"/>
                <a:ea typeface="ＭＳ Ｐゴシック" charset="0"/>
              </a:rPr>
              <a:t>و رب السلام نفسه يعطيكم السلام دائماً من كل وجه </a:t>
            </a:r>
          </a:p>
          <a:p>
            <a:pPr algn="ctr" fontAlgn="base">
              <a:spcBef>
                <a:spcPct val="0"/>
              </a:spcBef>
              <a:spcAft>
                <a:spcPct val="0"/>
              </a:spcAft>
            </a:pPr>
            <a:r>
              <a:rPr lang="ar-JO" sz="4400" b="1" baseline="30000" dirty="0">
                <a:solidFill>
                  <a:srgbClr val="FFFFFF"/>
                </a:solidFill>
                <a:effectLst>
                  <a:glow rad="228600">
                    <a:srgbClr val="000000">
                      <a:satMod val="175000"/>
                    </a:srgbClr>
                  </a:glow>
                </a:effectLst>
                <a:latin typeface="Arial" charset="0"/>
                <a:ea typeface="ＭＳ Ｐゴシック" charset="0"/>
              </a:rPr>
              <a:t>الرب مع جميعكم</a:t>
            </a:r>
            <a:endParaRPr lang="en-US" sz="4400" b="1" baseline="30000" dirty="0">
              <a:solidFill>
                <a:srgbClr val="FFFFFF"/>
              </a:solidFill>
              <a:effectLst>
                <a:glow rad="228600">
                  <a:srgbClr val="000000">
                    <a:satMod val="175000"/>
                  </a:srgbClr>
                </a:glow>
              </a:effectLst>
              <a:latin typeface="Arial" charset="0"/>
              <a:ea typeface="ＭＳ Ｐゴシック" charset="0"/>
            </a:endParaRPr>
          </a:p>
        </p:txBody>
      </p:sp>
      <p:sp>
        <p:nvSpPr>
          <p:cNvPr id="7" name="Rectangle 6">
            <a:extLst>
              <a:ext uri="{FF2B5EF4-FFF2-40B4-BE49-F238E27FC236}">
                <a16:creationId xmlns:a16="http://schemas.microsoft.com/office/drawing/2014/main" id="{2144DC15-4405-854A-966D-F65655DF156F}"/>
              </a:ext>
            </a:extLst>
          </p:cNvPr>
          <p:cNvSpPr/>
          <p:nvPr/>
        </p:nvSpPr>
        <p:spPr>
          <a:xfrm>
            <a:off x="163218" y="606717"/>
            <a:ext cx="8392450" cy="83099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uLnTx/>
                <a:uFillTx/>
                <a:latin typeface="Arial" charset="0"/>
                <a:ea typeface="ＭＳ Ｐゴシック" charset="0"/>
              </a:rPr>
              <a:t>دعاء</a:t>
            </a:r>
            <a:endParaRPr kumimoji="0" lang="en-US" sz="48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320775899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4107102"/>
          </a:xfrm>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charset="0"/>
                <a:ea typeface="ＭＳ Ｐゴシック" charset="0"/>
                <a:cs typeface="ＭＳ Ｐゴシック" charset="0"/>
              </a:rPr>
              <a:t>17 السلام بيدي أنا بولس الذي هو علامة في كل رسالة هكذا أنا أكتب</a:t>
            </a:r>
            <a:br>
              <a:rPr lang="ar-JO" sz="3200" b="1" dirty="0">
                <a:effectLst>
                  <a:glow rad="127000">
                    <a:schemeClr val="tx1"/>
                  </a:glow>
                </a:effectLst>
                <a:latin typeface="Arial" charset="0"/>
                <a:ea typeface="ＭＳ Ｐゴシック" charset="0"/>
                <a:cs typeface="ＭＳ Ｐゴシック" charset="0"/>
              </a:rPr>
            </a:br>
            <a:r>
              <a:rPr lang="ar-JO" sz="3200" b="1" dirty="0">
                <a:effectLst>
                  <a:glow rad="127000">
                    <a:schemeClr val="tx1"/>
                  </a:glow>
                </a:effectLst>
                <a:latin typeface="Arial" charset="0"/>
                <a:ea typeface="ＭＳ Ｐゴシック" charset="0"/>
                <a:cs typeface="ＭＳ Ｐゴシック" charset="0"/>
              </a:rPr>
              <a:t>18 نعمة ربنا يسوع المسيح مع جميعكم آمين</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 (</a:t>
            </a:r>
            <a:r>
              <a:rPr lang="ar-JO" sz="3200" b="1" dirty="0">
                <a:effectLst>
                  <a:glow rad="127000">
                    <a:schemeClr val="tx1"/>
                  </a:glow>
                </a:effectLst>
                <a:latin typeface="Arial" charset="0"/>
                <a:ea typeface="ＭＳ Ｐゴシック" charset="0"/>
                <a:cs typeface="ＭＳ Ｐゴシック" charset="0"/>
              </a:rPr>
              <a:t>2 تس 3: 17-18</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452535234"/>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7794" name="Picture 2" descr="https://www.afa.net/media/231545/1compassion.jpg?crop=0,0.061913696060037521,0,0&amp;cropmode=percentage&amp;width=800&amp;height=500&amp;rnd=131699014770000000">
            <a:extLst>
              <a:ext uri="{FF2B5EF4-FFF2-40B4-BE49-F238E27FC236}">
                <a16:creationId xmlns:a16="http://schemas.microsoft.com/office/drawing/2014/main" id="{FB045402-117E-7A43-80D2-315E0CAB28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58799"/>
            <a:ext cx="9144000" cy="57181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422400" y="558799"/>
            <a:ext cx="7721599" cy="1739905"/>
          </a:xfrm>
          <a:effectLst/>
        </p:spPr>
        <p:txBody>
          <a:bodyPr/>
          <a:lstStyle/>
          <a:p>
            <a:pPr>
              <a:defRPr/>
            </a:pPr>
            <a:r>
              <a:rPr lang="ar-JO" sz="4800" b="1" dirty="0">
                <a:solidFill>
                  <a:schemeClr val="tx2"/>
                </a:solidFill>
                <a:effectLst>
                  <a:glow rad="127000">
                    <a:schemeClr val="bg1"/>
                  </a:glow>
                </a:effectLst>
                <a:latin typeface="Arial" charset="0"/>
                <a:ea typeface="ＭＳ Ｐゴシック" charset="0"/>
                <a:cs typeface="ＭＳ Ｐゴシック" charset="0"/>
              </a:rPr>
              <a:t>الإنتظار مع الإنضباط</a:t>
            </a:r>
            <a:br>
              <a:rPr lang="ar-JO" sz="4800" b="1" dirty="0">
                <a:solidFill>
                  <a:schemeClr val="tx2"/>
                </a:solidFill>
                <a:effectLst>
                  <a:glow rad="127000">
                    <a:schemeClr val="bg1"/>
                  </a:glow>
                </a:effectLst>
                <a:latin typeface="Arial" charset="0"/>
                <a:ea typeface="ＭＳ Ｐゴシック" charset="0"/>
                <a:cs typeface="ＭＳ Ｐゴシック" charset="0"/>
              </a:rPr>
            </a:br>
            <a:r>
              <a:rPr lang="ar-JO" sz="4800" b="1" dirty="0">
                <a:solidFill>
                  <a:schemeClr val="tx2"/>
                </a:solidFill>
                <a:effectLst>
                  <a:glow rad="127000">
                    <a:schemeClr val="bg1"/>
                  </a:glow>
                </a:effectLst>
                <a:latin typeface="Arial" charset="0"/>
                <a:ea typeface="ＭＳ Ｐゴシック" charset="0"/>
                <a:cs typeface="ＭＳ Ｐゴシック" charset="0"/>
              </a:rPr>
              <a:t>يولد المسؤولية</a:t>
            </a:r>
            <a:endParaRPr lang="en-US" sz="4800" b="1" dirty="0">
              <a:solidFill>
                <a:schemeClr val="tx2"/>
              </a:solidFill>
              <a:effectLst>
                <a:glow rad="127000">
                  <a:schemeClr val="bg1"/>
                </a:glow>
              </a:effectLst>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B647F90C-7B0C-0F4D-8767-FD3886554722}"/>
              </a:ext>
            </a:extLst>
          </p:cNvPr>
          <p:cNvSpPr txBox="1">
            <a:spLocks noChangeArrowheads="1"/>
          </p:cNvSpPr>
          <p:nvPr/>
        </p:nvSpPr>
        <p:spPr bwMode="auto">
          <a:xfrm>
            <a:off x="0" y="6276974"/>
            <a:ext cx="9042399" cy="608244"/>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b="1" kern="0" dirty="0">
                <a:solidFill>
                  <a:schemeClr val="tx2"/>
                </a:solidFill>
                <a:effectLst>
                  <a:glow rad="127000">
                    <a:schemeClr val="bg1"/>
                  </a:glow>
                </a:effectLst>
                <a:latin typeface="Arial" charset="0"/>
                <a:ea typeface="ＭＳ Ｐゴシック" charset="0"/>
                <a:cs typeface="ＭＳ Ｐゴシック" charset="0"/>
              </a:rPr>
              <a:t>تشارلز ر. سويندول، المسيحية الصامدة، 3</a:t>
            </a:r>
            <a:endParaRPr lang="en-US" sz="2400" b="1" kern="0"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74896960"/>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4500"/>
          </a:xfrm>
          <a:gradFill>
            <a:gsLst>
              <a:gs pos="0">
                <a:schemeClr val="tx1"/>
              </a:gs>
              <a:gs pos="100000">
                <a:schemeClr val="accent2">
                  <a:lumMod val="50000"/>
                </a:schemeClr>
              </a:gs>
            </a:gsLst>
            <a:lin ang="5400000" scaled="1"/>
          </a:gradFill>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كيف </a:t>
            </a:r>
            <a:r>
              <a:rPr lang="ar-JO" sz="4800" b="1" dirty="0">
                <a:solidFill>
                  <a:srgbClr val="FFFF00"/>
                </a:solidFill>
                <a:effectLst>
                  <a:glow rad="127000">
                    <a:schemeClr val="tx1"/>
                  </a:glow>
                </a:effectLst>
                <a:latin typeface="Arial" charset="0"/>
                <a:ea typeface="ＭＳ Ｐゴシック" charset="0"/>
                <a:cs typeface="ＭＳ Ｐゴシック" charset="0"/>
              </a:rPr>
              <a:t>يؤيد</a:t>
            </a:r>
            <a:r>
              <a:rPr lang="ar-JO" sz="4800" b="1" dirty="0">
                <a:effectLst>
                  <a:glow rad="127000">
                    <a:schemeClr val="tx1"/>
                  </a:glow>
                </a:effectLst>
                <a:latin typeface="Arial" charset="0"/>
                <a:ea typeface="ＭＳ Ｐゴシック" charset="0"/>
                <a:cs typeface="ＭＳ Ｐゴシック" charset="0"/>
              </a:rPr>
              <a:t>نا الله عندما نواجه أوقاتاً صعبة ؟</a:t>
            </a:r>
            <a:endParaRPr lang="en-US" sz="4800" b="1" dirty="0">
              <a:effectLst>
                <a:glow rad="127000">
                  <a:schemeClr val="tx1"/>
                </a:glow>
              </a:effectLst>
              <a:latin typeface="Arial" charset="0"/>
              <a:ea typeface="ＭＳ Ｐゴシック" charset="0"/>
              <a:cs typeface="ＭＳ Ｐゴシック" charset="0"/>
            </a:endParaRPr>
          </a:p>
        </p:txBody>
      </p:sp>
      <p:pic>
        <p:nvPicPr>
          <p:cNvPr id="4" name="Picture 2" descr="Related image">
            <a:extLst>
              <a:ext uri="{FF2B5EF4-FFF2-40B4-BE49-F238E27FC236}">
                <a16:creationId xmlns:a16="http://schemas.microsoft.com/office/drawing/2014/main" id="{DC922307-7B31-6843-8E7D-8D5DE3C025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0" y="1792878"/>
            <a:ext cx="63500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3421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ar-JO" sz="5400" b="1" dirty="0">
                <a:effectLst>
                  <a:glow>
                    <a:schemeClr val="tx1"/>
                  </a:glow>
                </a:effectLst>
                <a:latin typeface="Arial" charset="0"/>
                <a:ea typeface="ＭＳ Ｐゴシック" charset="0"/>
                <a:cs typeface="ＭＳ Ｐゴシック" charset="0"/>
              </a:rPr>
              <a:t>يؤيد الله </a:t>
            </a:r>
            <a:r>
              <a:rPr lang="ar-JO" sz="5400" b="1" dirty="0">
                <a:solidFill>
                  <a:srgbClr val="FFFF00"/>
                </a:solidFill>
                <a:effectLst>
                  <a:glow>
                    <a:schemeClr val="tx1"/>
                  </a:glow>
                </a:effectLst>
                <a:latin typeface="Arial" charset="0"/>
                <a:ea typeface="ＭＳ Ｐゴシック" charset="0"/>
                <a:cs typeface="ＭＳ Ｐゴシック" charset="0"/>
              </a:rPr>
              <a:t>شمولياً</a:t>
            </a:r>
            <a:br>
              <a:rPr lang="en-US" sz="3600" b="1" dirty="0">
                <a:effectLst>
                  <a:glow>
                    <a:schemeClr val="tx1"/>
                  </a:glow>
                </a:effectLst>
                <a:latin typeface="Arial" charset="0"/>
                <a:ea typeface="ＭＳ Ｐゴシック" charset="0"/>
                <a:cs typeface="ＭＳ Ｐゴシック" charset="0"/>
              </a:rPr>
            </a:br>
            <a:r>
              <a:rPr lang="en-US" sz="3600" b="1" dirty="0">
                <a:effectLst>
                  <a:glow>
                    <a:schemeClr val="tx1"/>
                  </a:glow>
                </a:effectLst>
                <a:latin typeface="Arial" charset="0"/>
                <a:ea typeface="ＭＳ Ｐゴシック" charset="0"/>
                <a:cs typeface="ＭＳ Ｐゴシック" charset="0"/>
              </a:rPr>
              <a:t>(</a:t>
            </a:r>
            <a:r>
              <a:rPr lang="ar-JO" sz="3600" b="1" dirty="0">
                <a:effectLst>
                  <a:glow>
                    <a:schemeClr val="tx1"/>
                  </a:glow>
                </a:effectLst>
                <a:latin typeface="Arial" charset="0"/>
                <a:ea typeface="ＭＳ Ｐゴシック" charset="0"/>
                <a:cs typeface="ＭＳ Ｐゴシック" charset="0"/>
              </a:rPr>
              <a:t>الفكرة الرئيسية في ٢ تسالونيكي</a:t>
            </a:r>
            <a:r>
              <a:rPr lang="en-US" sz="3600" b="1" dirty="0">
                <a:effectLst>
                  <a:glow>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650539" y="177323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مشاعر</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١</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3667578" y="177323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لاهوت</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4000" spc="-100" noProof="0" dirty="0">
                <a:solidFill>
                  <a:srgbClr val="000090"/>
                </a:solidFill>
                <a:latin typeface="Helvetica Neue Black Condensed"/>
                <a:ea typeface="ＭＳ Ｐゴシック" charset="0"/>
                <a:cs typeface="Helvetica Neue Black Condensed"/>
              </a:rPr>
              <a:t>٢</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6" name="Rectangle 2"/>
          <p:cNvSpPr txBox="1">
            <a:spLocks noChangeArrowheads="1"/>
          </p:cNvSpPr>
          <p:nvPr/>
        </p:nvSpPr>
        <p:spPr bwMode="auto">
          <a:xfrm>
            <a:off x="6684618" y="177323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تطبيق</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4000" spc="-100" noProof="0" dirty="0">
                <a:solidFill>
                  <a:srgbClr val="000090"/>
                </a:solidFill>
                <a:latin typeface="Helvetica Neue Black Condensed"/>
                <a:ea typeface="ＭＳ Ｐゴシック" charset="0"/>
                <a:cs typeface="Helvetica Neue Black Condensed"/>
              </a:rPr>
              <a:t>٣</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2" name="Notched Right Arrow 1"/>
          <p:cNvSpPr/>
          <p:nvPr/>
        </p:nvSpPr>
        <p:spPr bwMode="auto">
          <a:xfrm>
            <a:off x="2584719"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7" name="Notched Right Arrow 6"/>
          <p:cNvSpPr/>
          <p:nvPr/>
        </p:nvSpPr>
        <p:spPr bwMode="auto">
          <a:xfrm>
            <a:off x="5570515"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Rectangle 2">
            <a:extLst>
              <a:ext uri="{FF2B5EF4-FFF2-40B4-BE49-F238E27FC236}">
                <a16:creationId xmlns:a16="http://schemas.microsoft.com/office/drawing/2014/main" id="{ECF1CA2B-0132-2D4B-8C65-7C9B09B585F6}"/>
              </a:ext>
            </a:extLst>
          </p:cNvPr>
          <p:cNvSpPr txBox="1">
            <a:spLocks noChangeArrowheads="1"/>
          </p:cNvSpPr>
          <p:nvPr/>
        </p:nvSpPr>
        <p:spPr bwMode="auto">
          <a:xfrm>
            <a:off x="0" y="-487"/>
            <a:ext cx="9144000" cy="155575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5400" b="1" i="1" kern="0" dirty="0">
                <a:effectLst>
                  <a:glow rad="876300">
                    <a:schemeClr val="tx1"/>
                  </a:glow>
                </a:effectLst>
                <a:latin typeface="Arial" charset="0"/>
                <a:ea typeface="ＭＳ Ｐゴシック" charset="0"/>
                <a:cs typeface="ＭＳ Ｐゴシック" charset="0"/>
              </a:rPr>
              <a:t>كيف يؤيد الله</a:t>
            </a:r>
            <a:endParaRPr lang="en-US" sz="5400" b="1" i="1" kern="0" dirty="0">
              <a:effectLst>
                <a:glow rad="876300">
                  <a:schemeClr val="tx1"/>
                </a:glow>
              </a:effectLst>
              <a:latin typeface="Arial" charset="0"/>
              <a:ea typeface="ＭＳ Ｐゴシック" charset="0"/>
              <a:cs typeface="ＭＳ Ｐゴシック" charset="0"/>
            </a:endParaRPr>
          </a:p>
        </p:txBody>
      </p:sp>
      <p:pic>
        <p:nvPicPr>
          <p:cNvPr id="422914" name="Picture 2" descr="http://headhearthand.org/uploads/2014/02/hhh-footer.png">
            <a:extLst>
              <a:ext uri="{FF2B5EF4-FFF2-40B4-BE49-F238E27FC236}">
                <a16:creationId xmlns:a16="http://schemas.microsoft.com/office/drawing/2014/main" id="{21E2835A-0999-EC46-960F-DDF0EF5903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0246"/>
          <a:stretch/>
        </p:blipFill>
        <p:spPr bwMode="auto">
          <a:xfrm>
            <a:off x="3906425" y="-6423"/>
            <a:ext cx="2282371"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headhearthand.org/uploads/2014/02/hhh-footer.png">
            <a:extLst>
              <a:ext uri="{FF2B5EF4-FFF2-40B4-BE49-F238E27FC236}">
                <a16:creationId xmlns:a16="http://schemas.microsoft.com/office/drawing/2014/main" id="{EC09E490-3BAF-A348-8ECF-C81403D980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606"/>
          <a:stretch/>
        </p:blipFill>
        <p:spPr bwMode="auto">
          <a:xfrm>
            <a:off x="6782536" y="-6423"/>
            <a:ext cx="2101296"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headhearthand.org/uploads/2014/02/hhh-footer.png">
            <a:extLst>
              <a:ext uri="{FF2B5EF4-FFF2-40B4-BE49-F238E27FC236}">
                <a16:creationId xmlns:a16="http://schemas.microsoft.com/office/drawing/2014/main" id="{5E23497F-C946-8344-9A9E-8F4FA75FCE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997" r="27028"/>
          <a:stretch/>
        </p:blipFill>
        <p:spPr bwMode="auto">
          <a:xfrm>
            <a:off x="39974" y="-6423"/>
            <a:ext cx="3272710" cy="2735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26205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29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7A2A361-C57F-C247-BCAE-5B1C60192B35}"/>
              </a:ext>
            </a:extLst>
          </p:cNvPr>
          <p:cNvGrpSpPr/>
          <p:nvPr/>
        </p:nvGrpSpPr>
        <p:grpSpPr>
          <a:xfrm>
            <a:off x="595313" y="0"/>
            <a:ext cx="8360001" cy="6858000"/>
            <a:chOff x="595313" y="0"/>
            <a:chExt cx="8360001" cy="6858000"/>
          </a:xfrm>
        </p:grpSpPr>
        <p:pic>
          <p:nvPicPr>
            <p:cNvPr id="380930" name="Picture 2" descr="Related image">
              <a:extLst>
                <a:ext uri="{FF2B5EF4-FFF2-40B4-BE49-F238E27FC236}">
                  <a16:creationId xmlns:a16="http://schemas.microsoft.com/office/drawing/2014/main" id="{D2266898-180D-DB48-ACFD-19CFE278B3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313" y="0"/>
              <a:ext cx="795178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a:extLst>
                <a:ext uri="{FF2B5EF4-FFF2-40B4-BE49-F238E27FC236}">
                  <a16:creationId xmlns:a16="http://schemas.microsoft.com/office/drawing/2014/main" id="{DACE5918-A16A-5D47-B1B6-69E7ADBDB6E1}"/>
                </a:ext>
              </a:extLst>
            </p:cNvPr>
            <p:cNvSpPr/>
            <p:nvPr/>
          </p:nvSpPr>
          <p:spPr bwMode="auto">
            <a:xfrm>
              <a:off x="4441371" y="551543"/>
              <a:ext cx="4513943" cy="1857828"/>
            </a:xfrm>
            <a:prstGeom prst="wedgeRoundRectCallout">
              <a:avLst>
                <a:gd name="adj1" fmla="val -44627"/>
                <a:gd name="adj2" fmla="val 92188"/>
                <a:gd name="adj3" fmla="val 16667"/>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441371" y="626835"/>
            <a:ext cx="4513943" cy="1707243"/>
          </a:xfrm>
          <a:effectLst/>
        </p:spPr>
        <p:txBody>
          <a:bodyPr/>
          <a:lstStyle/>
          <a:p>
            <a:pPr>
              <a:defRPr/>
            </a:pPr>
            <a:r>
              <a:rPr lang="ar-JO" b="1" dirty="0">
                <a:solidFill>
                  <a:schemeClr val="tx2"/>
                </a:solidFill>
                <a:effectLst>
                  <a:glow rad="127000">
                    <a:schemeClr val="bg1"/>
                  </a:glow>
                </a:effectLst>
                <a:latin typeface="Arial" charset="0"/>
                <a:ea typeface="ＭＳ Ｐゴシック" charset="0"/>
                <a:cs typeface="ＭＳ Ｐゴシック" charset="0"/>
              </a:rPr>
              <a:t>أنا لا استحق</a:t>
            </a:r>
            <a:br>
              <a:rPr lang="ar-JO" b="1" dirty="0">
                <a:solidFill>
                  <a:schemeClr val="tx2"/>
                </a:solidFill>
                <a:effectLst>
                  <a:glow rad="127000">
                    <a:schemeClr val="bg1"/>
                  </a:glow>
                </a:effectLst>
                <a:latin typeface="Arial" charset="0"/>
                <a:ea typeface="ＭＳ Ｐゴシック" charset="0"/>
                <a:cs typeface="ＭＳ Ｐゴシック" charset="0"/>
              </a:rPr>
            </a:br>
            <a:r>
              <a:rPr lang="ar-JO" b="1" dirty="0">
                <a:solidFill>
                  <a:schemeClr val="tx2"/>
                </a:solidFill>
                <a:effectLst>
                  <a:glow rad="127000">
                    <a:schemeClr val="bg1"/>
                  </a:glow>
                </a:effectLst>
                <a:latin typeface="Arial" charset="0"/>
                <a:ea typeface="ＭＳ Ｐゴシック" charset="0"/>
                <a:cs typeface="ＭＳ Ｐゴシック" charset="0"/>
              </a:rPr>
              <a:t>احترام الذات</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2799458"/>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636141"/>
          </a:xfrm>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charset="0"/>
                <a:ea typeface="ＭＳ Ｐゴシック" charset="0"/>
                <a:cs typeface="ＭＳ Ｐゴシック" charset="0"/>
              </a:rPr>
              <a:t>1. عاطفياً : يعطي الله </a:t>
            </a:r>
            <a:r>
              <a:rPr lang="ar-JO" sz="3600" b="1" dirty="0">
                <a:solidFill>
                  <a:srgbClr val="FFFF00"/>
                </a:solidFill>
                <a:effectLst>
                  <a:glow rad="127000">
                    <a:schemeClr val="tx1"/>
                  </a:glow>
                </a:effectLst>
                <a:latin typeface="Arial" charset="0"/>
                <a:ea typeface="ＭＳ Ｐゴシック" charset="0"/>
                <a:cs typeface="ＭＳ Ｐゴシック" charset="0"/>
              </a:rPr>
              <a:t>المثابرة</a:t>
            </a:r>
            <a:r>
              <a:rPr lang="ar-JO" sz="3600" b="1" dirty="0">
                <a:effectLst>
                  <a:glow rad="127000">
                    <a:schemeClr val="tx1"/>
                  </a:glow>
                </a:effectLst>
                <a:latin typeface="Arial" charset="0"/>
                <a:ea typeface="ＭＳ Ｐゴシック" charset="0"/>
                <a:cs typeface="ＭＳ Ｐゴシック" charset="0"/>
              </a:rPr>
              <a:t> ليأتي بالنضوج</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(2 تس 1)</a:t>
            </a:r>
            <a:endParaRPr lang="en-US" sz="3600" b="1" dirty="0">
              <a:effectLst>
                <a:glow rad="127000">
                  <a:schemeClr val="tx1"/>
                </a:glow>
              </a:effectLst>
              <a:latin typeface="Arial" charset="0"/>
              <a:ea typeface="ＭＳ Ｐゴシック" charset="0"/>
              <a:cs typeface="ＭＳ Ｐゴシック" charset="0"/>
            </a:endParaRPr>
          </a:p>
        </p:txBody>
      </p:sp>
      <p:pic>
        <p:nvPicPr>
          <p:cNvPr id="369666" name="Picture 2" descr="https://cdn.firstcrycdn.com/2018/09/dont-compare-self-affirm-that-you-are-the-best.png">
            <a:extLst>
              <a:ext uri="{FF2B5EF4-FFF2-40B4-BE49-F238E27FC236}">
                <a16:creationId xmlns:a16="http://schemas.microsoft.com/office/drawing/2014/main" id="{1E414B4B-48C4-0B46-8E66-5684E42FE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0532"/>
            <a:ext cx="9144000" cy="4897437"/>
          </a:xfrm>
          <a:prstGeom prst="rect">
            <a:avLst/>
          </a:prstGeom>
          <a:noFill/>
          <a:extLst>
            <a:ext uri="{909E8E84-426E-40DD-AFC4-6F175D3DCCD1}">
              <a14:hiddenFill xmlns:a14="http://schemas.microsoft.com/office/drawing/2010/main">
                <a:solidFill>
                  <a:srgbClr val="FFFFFF"/>
                </a:solidFill>
              </a14:hiddenFill>
            </a:ext>
          </a:extLst>
        </p:spPr>
      </p:pic>
      <p:pic>
        <p:nvPicPr>
          <p:cNvPr id="369668" name="Picture 4" descr="https://media.swncdn.com/cms/CW/Couples/singles/31182-womancrying-sad-depressed-hurt-abuse.1200w.tn.jpg">
            <a:extLst>
              <a:ext uri="{FF2B5EF4-FFF2-40B4-BE49-F238E27FC236}">
                <a16:creationId xmlns:a16="http://schemas.microsoft.com/office/drawing/2014/main" id="{C18ED233-A166-204E-96C4-11D5E2A2EF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4072" y="2279079"/>
            <a:ext cx="5984029" cy="3124993"/>
          </a:xfrm>
          <a:prstGeom prst="rect">
            <a:avLst/>
          </a:prstGeom>
          <a:noFill/>
          <a:extLst>
            <a:ext uri="{909E8E84-426E-40DD-AFC4-6F175D3DCCD1}">
              <a14:hiddenFill xmlns:a14="http://schemas.microsoft.com/office/drawing/2010/main">
                <a:solidFill>
                  <a:srgbClr val="FFFFFF"/>
                </a:solidFill>
              </a14:hiddenFill>
            </a:ext>
          </a:extLst>
        </p:spPr>
      </p:pic>
      <p:sp>
        <p:nvSpPr>
          <p:cNvPr id="6" name="Notched Right Arrow 5">
            <a:extLst>
              <a:ext uri="{FF2B5EF4-FFF2-40B4-BE49-F238E27FC236}">
                <a16:creationId xmlns:a16="http://schemas.microsoft.com/office/drawing/2014/main" id="{9EA27038-777B-504A-8654-E24779268013}"/>
              </a:ext>
            </a:extLst>
          </p:cNvPr>
          <p:cNvSpPr/>
          <p:nvPr/>
        </p:nvSpPr>
        <p:spPr bwMode="auto">
          <a:xfrm>
            <a:off x="4184919" y="3027933"/>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pic>
        <p:nvPicPr>
          <p:cNvPr id="7" name="Picture 2" descr="http://headhearthand.org/uploads/2014/02/hhh-footer.png">
            <a:extLst>
              <a:ext uri="{FF2B5EF4-FFF2-40B4-BE49-F238E27FC236}">
                <a16:creationId xmlns:a16="http://schemas.microsoft.com/office/drawing/2014/main" id="{D7E13B42-E9BA-574B-8AAC-581ED4DB4E8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997" r="27028"/>
          <a:stretch/>
        </p:blipFill>
        <p:spPr bwMode="auto">
          <a:xfrm>
            <a:off x="-366426" y="4250612"/>
            <a:ext cx="3272710" cy="2735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48486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2224"/>
            <a:ext cx="9144000" cy="1693866"/>
          </a:xfrm>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charset="0"/>
                <a:ea typeface="ＭＳ Ｐゴシック" charset="0"/>
                <a:cs typeface="ＭＳ Ｐゴシック" charset="0"/>
              </a:rPr>
              <a:t>2. لاهوتياً : يعطينا الله </a:t>
            </a:r>
            <a:r>
              <a:rPr lang="ar-JO" sz="3600" b="1" dirty="0">
                <a:solidFill>
                  <a:srgbClr val="FFFF00"/>
                </a:solidFill>
                <a:effectLst>
                  <a:glow rad="127000">
                    <a:schemeClr val="tx1"/>
                  </a:glow>
                </a:effectLst>
                <a:latin typeface="Arial" charset="0"/>
                <a:ea typeface="ＭＳ Ｐゴシック" charset="0"/>
                <a:cs typeface="ＭＳ Ｐゴシック" charset="0"/>
              </a:rPr>
              <a:t>الحق</a:t>
            </a:r>
            <a:r>
              <a:rPr lang="ar-JO" sz="3600" b="1" dirty="0">
                <a:effectLst>
                  <a:glow rad="127000">
                    <a:schemeClr val="tx1"/>
                  </a:glow>
                </a:effectLst>
                <a:latin typeface="Arial" charset="0"/>
                <a:ea typeface="ＭＳ Ｐゴシック" charset="0"/>
                <a:cs typeface="ＭＳ Ｐゴシック" charset="0"/>
              </a:rPr>
              <a:t> لياتي بالإستقرار</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(2 تس 2)</a:t>
            </a:r>
            <a:endParaRPr lang="en-US" sz="3600" b="1" dirty="0">
              <a:effectLst>
                <a:glow rad="127000">
                  <a:schemeClr val="tx1"/>
                </a:glow>
              </a:effectLst>
              <a:latin typeface="Arial" charset="0"/>
              <a:ea typeface="ＭＳ Ｐゴシック" charset="0"/>
              <a:cs typeface="ＭＳ Ｐゴシック" charset="0"/>
            </a:endParaRPr>
          </a:p>
        </p:txBody>
      </p:sp>
      <p:pic>
        <p:nvPicPr>
          <p:cNvPr id="388098" name="Picture 2" descr="https://dg.imgix.net/the-marks-of-a-spiritual-leader-idpozr0g-en/landscape/the-marks-of-a-spiritual-leader-idpozr0g.jpg?ts=1479259016&amp;ixlib=rails-3.0.2&amp;auto=format%2Ccompress&amp;fit=min&amp;w=700&amp;h=394&amp;dpr=2&amp;ch=Width%2CDPR">
            <a:extLst>
              <a:ext uri="{FF2B5EF4-FFF2-40B4-BE49-F238E27FC236}">
                <a16:creationId xmlns:a16="http://schemas.microsoft.com/office/drawing/2014/main" id="{A9D8D778-6438-1E44-B685-7E2914D4A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2913"/>
            <a:ext cx="9144000" cy="51450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headhearthand.org/uploads/2014/02/hhh-footer.png">
            <a:extLst>
              <a:ext uri="{FF2B5EF4-FFF2-40B4-BE49-F238E27FC236}">
                <a16:creationId xmlns:a16="http://schemas.microsoft.com/office/drawing/2014/main" id="{C425AED0-DD1A-2F48-9B75-2FA55362A55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0246"/>
          <a:stretch/>
        </p:blipFill>
        <p:spPr bwMode="auto">
          <a:xfrm>
            <a:off x="3558082" y="1212777"/>
            <a:ext cx="2282371"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8178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6" name="Picture 6" descr="http://wolc.com/monkimage.php?mediaDirectory=mediafiles&amp;mediaId=4031468&amp;fileName=lenten-midday-prayer-2016-rectangle-0-0-1019-679.jpg">
            <a:extLst>
              <a:ext uri="{FF2B5EF4-FFF2-40B4-BE49-F238E27FC236}">
                <a16:creationId xmlns:a16="http://schemas.microsoft.com/office/drawing/2014/main" id="{4FCCD8D5-BCEA-6141-B555-F14CE5B185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55695"/>
            <a:ext cx="9144000" cy="60880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405911"/>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3. عملياً : يولد الله </a:t>
            </a:r>
            <a:r>
              <a:rPr lang="ar-JO" sz="3600" b="1" dirty="0">
                <a:solidFill>
                  <a:srgbClr val="FFFF00"/>
                </a:solidFill>
                <a:effectLst>
                  <a:glow rad="127000">
                    <a:schemeClr val="tx1"/>
                  </a:glow>
                </a:effectLst>
                <a:latin typeface="Arial" charset="0"/>
                <a:ea typeface="ＭＳ Ｐゴシック" charset="0"/>
                <a:cs typeface="ＭＳ Ｐゴシック" charset="0"/>
              </a:rPr>
              <a:t>الإنضباط</a:t>
            </a:r>
            <a:r>
              <a:rPr lang="ar-JO" sz="3600" b="1" dirty="0">
                <a:effectLst>
                  <a:glow rad="127000">
                    <a:schemeClr val="tx1"/>
                  </a:glow>
                </a:effectLst>
                <a:latin typeface="Arial" charset="0"/>
                <a:ea typeface="ＭＳ Ｐゴシック" charset="0"/>
                <a:cs typeface="ＭＳ Ｐゴシック" charset="0"/>
              </a:rPr>
              <a:t> فينا ليبني المسؤولية</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(2 تس 3)</a:t>
            </a:r>
            <a:br>
              <a:rPr lang="en-SG" sz="3600" b="1" dirty="0">
                <a:effectLst>
                  <a:glow rad="127000">
                    <a:schemeClr val="tx1"/>
                  </a:glow>
                </a:effectLst>
                <a:latin typeface="Arial" charset="0"/>
                <a:ea typeface="ＭＳ Ｐゴシック" charset="0"/>
                <a:cs typeface="ＭＳ Ｐゴシック" charset="0"/>
              </a:rPr>
            </a:br>
            <a:endParaRPr lang="en-US" sz="3600" b="1" dirty="0">
              <a:effectLst>
                <a:glow rad="127000">
                  <a:schemeClr val="tx1"/>
                </a:glow>
              </a:effectLst>
              <a:latin typeface="Arial" charset="0"/>
              <a:ea typeface="ＭＳ Ｐゴシック" charset="0"/>
              <a:cs typeface="ＭＳ Ｐゴシック" charset="0"/>
            </a:endParaRPr>
          </a:p>
        </p:txBody>
      </p:sp>
      <p:pic>
        <p:nvPicPr>
          <p:cNvPr id="7" name="Picture 2" descr="http://headhearthand.org/uploads/2014/02/hhh-footer.png">
            <a:extLst>
              <a:ext uri="{FF2B5EF4-FFF2-40B4-BE49-F238E27FC236}">
                <a16:creationId xmlns:a16="http://schemas.microsoft.com/office/drawing/2014/main" id="{15496604-EFD5-1C4A-8378-99E033BBA43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2606"/>
          <a:stretch/>
        </p:blipFill>
        <p:spPr bwMode="auto">
          <a:xfrm>
            <a:off x="6797050" y="1561120"/>
            <a:ext cx="2101296"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420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1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371714" name="Picture 2" descr="https://www.livingallin.biz/wp-content/uploads/2017/03/Words-of-Affirmation-600x300.png">
            <a:extLst>
              <a:ext uri="{FF2B5EF4-FFF2-40B4-BE49-F238E27FC236}">
                <a16:creationId xmlns:a16="http://schemas.microsoft.com/office/drawing/2014/main" id="{12841B02-CCD1-0647-9049-BF6F0D3841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9" y="1181100"/>
            <a:ext cx="9210676" cy="460533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119888" y="1645150"/>
            <a:ext cx="6942322" cy="1080120"/>
          </a:xfrm>
          <a:solidFill>
            <a:srgbClr val="6C6B6C"/>
          </a:solidFill>
          <a:effectLst/>
        </p:spPr>
        <p:txBody>
          <a:bodyPr/>
          <a:lstStyle/>
          <a:p>
            <a:pPr>
              <a:defRPr/>
            </a:pPr>
            <a:r>
              <a:rPr lang="ar-JO" sz="6600" b="1" dirty="0">
                <a:effectLst/>
                <a:latin typeface="Arial" charset="0"/>
                <a:ea typeface="ＭＳ Ｐゴシック" charset="0"/>
                <a:cs typeface="ＭＳ Ｐゴシック" charset="0"/>
              </a:rPr>
              <a:t>كلمات التأييد</a:t>
            </a:r>
            <a:endParaRPr lang="en-US" sz="6600" b="1" dirty="0">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67330312"/>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0" y="737920"/>
            <a:ext cx="9144000" cy="6096000"/>
          </a:xfrm>
          <a:prstGeom prst="rect">
            <a:avLst/>
          </a:prstGeom>
        </p:spPr>
      </p:pic>
      <p:sp>
        <p:nvSpPr>
          <p:cNvPr id="900098" name="Rectangle 2"/>
          <p:cNvSpPr>
            <a:spLocks noGrp="1" noChangeArrowheads="1"/>
          </p:cNvSpPr>
          <p:nvPr>
            <p:ph type="ctrTitle"/>
          </p:nvPr>
        </p:nvSpPr>
        <p:spPr>
          <a:xfrm>
            <a:off x="0" y="29469"/>
            <a:ext cx="9144000" cy="1159721"/>
          </a:xfrm>
          <a:solidFill>
            <a:srgbClr val="000000"/>
          </a:solidFill>
          <a:effectLst>
            <a:outerShdw blurRad="63500" dist="35921" dir="2700000" algn="ctr" rotWithShape="0">
              <a:schemeClr val="tx2">
                <a:alpha val="74998"/>
              </a:schemeClr>
            </a:outerShdw>
          </a:effectLst>
        </p:spPr>
        <p:txBody>
          <a:bodyPr anchor="t"/>
          <a:lstStyle/>
          <a:p>
            <a:pPr>
              <a:defRPr/>
            </a:pPr>
            <a:r>
              <a:rPr lang="ar-JO" sz="4000" b="1" dirty="0">
                <a:effectLst>
                  <a:glow rad="127000">
                    <a:schemeClr val="tx1"/>
                  </a:glow>
                </a:effectLst>
                <a:latin typeface="Arial" charset="0"/>
                <a:ea typeface="ＭＳ Ｐゴシック" charset="0"/>
                <a:cs typeface="ＭＳ Ｐゴシック" charset="0"/>
              </a:rPr>
              <a:t>الصف الثالث مع الأخت ماروسلا</a:t>
            </a:r>
            <a:br>
              <a:rPr lang="en-US" sz="3200" b="1" dirty="0">
                <a:effectLst>
                  <a:glow rad="127000">
                    <a:schemeClr val="tx1"/>
                  </a:glow>
                </a:effectLst>
                <a:latin typeface="Arial" charset="0"/>
                <a:ea typeface="ＭＳ Ｐゴシック" charset="0"/>
                <a:cs typeface="ＭＳ Ｐゴシック" charset="0"/>
              </a:rPr>
            </a:br>
            <a:r>
              <a:rPr lang="ar-JO" sz="3200" b="1" dirty="0">
                <a:effectLst>
                  <a:glow rad="127000">
                    <a:schemeClr val="tx1"/>
                  </a:glow>
                </a:effectLst>
                <a:latin typeface="Arial" charset="0"/>
                <a:ea typeface="ＭＳ Ｐゴシック" charset="0"/>
                <a:cs typeface="ＭＳ Ｐゴシック" charset="0"/>
              </a:rPr>
              <a:t>مدرسة القديسة مريم في موريس، مينيسوتا</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98355858"/>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389189" y="859196"/>
            <a:ext cx="3810000" cy="5715000"/>
          </a:xfrm>
          <a:prstGeom prst="rect">
            <a:avLst/>
          </a:prstGeom>
        </p:spPr>
      </p:pic>
      <p:sp>
        <p:nvSpPr>
          <p:cNvPr id="900098" name="Rectangle 2"/>
          <p:cNvSpPr>
            <a:spLocks noGrp="1" noChangeArrowheads="1"/>
          </p:cNvSpPr>
          <p:nvPr>
            <p:ph type="ctrTitle"/>
          </p:nvPr>
        </p:nvSpPr>
        <p:spPr>
          <a:xfrm>
            <a:off x="0" y="29469"/>
            <a:ext cx="4394361" cy="1361279"/>
          </a:xfrm>
          <a:effectLst>
            <a:outerShdw blurRad="63500" dist="35921" dir="2700000" algn="ctr" rotWithShape="0">
              <a:schemeClr val="tx2">
                <a:alpha val="74998"/>
              </a:schemeClr>
            </a:outerShdw>
          </a:effectLst>
        </p:spPr>
        <p:txBody>
          <a:bodyPr anchor="t"/>
          <a:lstStyle/>
          <a:p>
            <a:pPr>
              <a:defRPr/>
            </a:pPr>
            <a:r>
              <a:rPr lang="ar-JO" sz="4000" b="1" dirty="0">
                <a:effectLst>
                  <a:glow rad="127000">
                    <a:schemeClr val="tx1"/>
                  </a:glow>
                </a:effectLst>
                <a:latin typeface="Arial" charset="0"/>
                <a:ea typeface="ＭＳ Ｐゴシック" charset="0"/>
                <a:cs typeface="ＭＳ Ｐゴシック" charset="0"/>
              </a:rPr>
              <a:t>هيلين ب. مروسلا</a:t>
            </a:r>
            <a:endParaRPr lang="en-US" sz="40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4749639" y="29469"/>
            <a:ext cx="4394361" cy="136127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مارك إيكلوند</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pic>
        <p:nvPicPr>
          <p:cNvPr id="3" name="Picture 2"/>
          <p:cNvPicPr>
            <a:picLocks noChangeAspect="1"/>
          </p:cNvPicPr>
          <p:nvPr/>
        </p:nvPicPr>
        <p:blipFill>
          <a:blip r:embed="rId4"/>
          <a:stretch>
            <a:fillRect/>
          </a:stretch>
        </p:blipFill>
        <p:spPr>
          <a:xfrm>
            <a:off x="4527905" y="1390748"/>
            <a:ext cx="4424344" cy="5046780"/>
          </a:xfrm>
          <a:prstGeom prst="rect">
            <a:avLst/>
          </a:prstGeom>
        </p:spPr>
      </p:pic>
    </p:spTree>
    <p:extLst>
      <p:ext uri="{BB962C8B-B14F-4D97-AF65-F5344CB8AC3E}">
        <p14:creationId xmlns:p14="http://schemas.microsoft.com/office/powerpoint/2010/main" val="18240018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مارك إيكلوند</a:t>
            </a:r>
            <a:endParaRPr lang="en-US" sz="36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2095500" y="774700"/>
            <a:ext cx="4940300" cy="6083300"/>
          </a:xfrm>
          <a:prstGeom prst="rect">
            <a:avLst/>
          </a:prstGeom>
        </p:spPr>
      </p:pic>
    </p:spTree>
    <p:extLst>
      <p:ext uri="{BB962C8B-B14F-4D97-AF65-F5344CB8AC3E}">
        <p14:creationId xmlns:p14="http://schemas.microsoft.com/office/powerpoint/2010/main" val="3489340671"/>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258291"/>
            <a:ext cx="9070975" cy="1143000"/>
          </a:xfrm>
        </p:spPr>
        <p:txBody>
          <a:bodyPr/>
          <a:lstStyle/>
          <a:p>
            <a:r>
              <a:rPr lang="ar-JO" sz="8800" b="1" dirty="0"/>
              <a:t>ماذا عنك ؟</a:t>
            </a:r>
            <a:endParaRPr lang="en-US" sz="8800" b="1" dirty="0"/>
          </a:p>
        </p:txBody>
      </p:sp>
    </p:spTree>
    <p:extLst>
      <p:ext uri="{BB962C8B-B14F-4D97-AF65-F5344CB8AC3E}">
        <p14:creationId xmlns:p14="http://schemas.microsoft.com/office/powerpoint/2010/main" val="3798342132"/>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928043752"/>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b="1" dirty="0">
                <a:solidFill>
                  <a:srgbClr val="FFFFFF"/>
                </a:solidFill>
                <a:latin typeface="Arial" charset="0"/>
                <a:ea typeface="ＭＳ Ｐゴシック" charset="0"/>
              </a:rPr>
              <a:t>وعظ العهد الجديد</a:t>
            </a:r>
            <a:r>
              <a:rPr lang="en-US" sz="2800" b="1" dirty="0">
                <a:solidFill>
                  <a:srgbClr val="FFFFFF"/>
                </a:solidFill>
                <a:latin typeface="Arial" charset="0"/>
                <a:ea typeface="ＭＳ Ｐゴシック" charset="0"/>
              </a:rPr>
              <a:t>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على العرض التقديمي و النص مجاناً</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41254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4D380A2-6B7A-0641-98A3-5D1E8B7C336C}"/>
              </a:ext>
            </a:extLst>
          </p:cNvPr>
          <p:cNvGrpSpPr/>
          <p:nvPr/>
        </p:nvGrpSpPr>
        <p:grpSpPr>
          <a:xfrm>
            <a:off x="0" y="201613"/>
            <a:ext cx="9144000" cy="6453187"/>
            <a:chOff x="0" y="201613"/>
            <a:chExt cx="9144000" cy="6453187"/>
          </a:xfrm>
        </p:grpSpPr>
        <p:pic>
          <p:nvPicPr>
            <p:cNvPr id="379906" name="Picture 2" descr="Related image">
              <a:extLst>
                <a:ext uri="{FF2B5EF4-FFF2-40B4-BE49-F238E27FC236}">
                  <a16:creationId xmlns:a16="http://schemas.microsoft.com/office/drawing/2014/main" id="{14D4F1F6-A60D-1E4E-B1D1-88D7B3E2DC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1613"/>
              <a:ext cx="9144000" cy="645318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F5E166F0-0240-7B48-A4BC-23E065E218B7}"/>
                </a:ext>
              </a:extLst>
            </p:cNvPr>
            <p:cNvGrpSpPr/>
            <p:nvPr/>
          </p:nvGrpSpPr>
          <p:grpSpPr>
            <a:xfrm>
              <a:off x="231819" y="633492"/>
              <a:ext cx="5550793" cy="5563672"/>
              <a:chOff x="231819" y="633492"/>
              <a:chExt cx="5550793" cy="5563672"/>
            </a:xfrm>
          </p:grpSpPr>
          <p:pic>
            <p:nvPicPr>
              <p:cNvPr id="4" name="Picture 2" descr="Related image">
                <a:extLst>
                  <a:ext uri="{FF2B5EF4-FFF2-40B4-BE49-F238E27FC236}">
                    <a16:creationId xmlns:a16="http://schemas.microsoft.com/office/drawing/2014/main" id="{5E59ED2C-F10B-C34C-8319-004EE10160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26" t="44574" r="55774" b="12518"/>
              <a:stretch/>
            </p:blipFill>
            <p:spPr bwMode="auto">
              <a:xfrm>
                <a:off x="231819" y="3428206"/>
                <a:ext cx="3657600" cy="27689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elated image">
                <a:extLst>
                  <a:ext uri="{FF2B5EF4-FFF2-40B4-BE49-F238E27FC236}">
                    <a16:creationId xmlns:a16="http://schemas.microsoft.com/office/drawing/2014/main" id="{462268DB-C75E-6948-82F7-8EFACBB10E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26" t="44574" r="55774" b="12518"/>
              <a:stretch/>
            </p:blipFill>
            <p:spPr bwMode="auto">
              <a:xfrm>
                <a:off x="386365" y="1612285"/>
                <a:ext cx="3657600" cy="27689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elated image">
                <a:extLst>
                  <a:ext uri="{FF2B5EF4-FFF2-40B4-BE49-F238E27FC236}">
                    <a16:creationId xmlns:a16="http://schemas.microsoft.com/office/drawing/2014/main" id="{91920C55-6508-1447-83DB-C19B8DAD47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26" t="44574" r="55774" b="12518"/>
              <a:stretch/>
            </p:blipFill>
            <p:spPr bwMode="auto">
              <a:xfrm>
                <a:off x="450759" y="672128"/>
                <a:ext cx="3657600" cy="27689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lated image">
                <a:extLst>
                  <a:ext uri="{FF2B5EF4-FFF2-40B4-BE49-F238E27FC236}">
                    <a16:creationId xmlns:a16="http://schemas.microsoft.com/office/drawing/2014/main" id="{26CD5823-A975-294D-BD76-89FF8D88A0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26" t="44574" r="55774" b="34309"/>
              <a:stretch/>
            </p:blipFill>
            <p:spPr bwMode="auto">
              <a:xfrm>
                <a:off x="2125012" y="633492"/>
                <a:ext cx="3657600" cy="1362733"/>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900098" name="Rectangle 2"/>
          <p:cNvSpPr>
            <a:spLocks noGrp="1" noChangeArrowheads="1"/>
          </p:cNvSpPr>
          <p:nvPr>
            <p:ph type="ctrTitle"/>
          </p:nvPr>
        </p:nvSpPr>
        <p:spPr>
          <a:xfrm>
            <a:off x="386365" y="808748"/>
            <a:ext cx="5872766" cy="2127634"/>
          </a:xfrm>
          <a:effectLst/>
        </p:spPr>
        <p:txBody>
          <a:bodyPr/>
          <a:lstStyle/>
          <a:p>
            <a:pPr algn="l">
              <a:defRPr/>
            </a:pPr>
            <a:r>
              <a:rPr lang="ar-JO" sz="4000" dirty="0">
                <a:solidFill>
                  <a:schemeClr val="tx1"/>
                </a:solidFill>
              </a:rPr>
              <a:t>لست متأكدًا من </a:t>
            </a:r>
            <a:br>
              <a:rPr lang="ar-JO" sz="4000" dirty="0">
                <a:solidFill>
                  <a:schemeClr val="tx1"/>
                </a:solidFill>
              </a:rPr>
            </a:br>
            <a:r>
              <a:rPr lang="ar-JO" sz="4000" dirty="0">
                <a:solidFill>
                  <a:schemeClr val="tx1"/>
                </a:solidFill>
              </a:rPr>
              <a:t>عدد المشكلات التي أواجهها </a:t>
            </a:r>
            <a:br>
              <a:rPr lang="ar-JO" sz="4000" dirty="0">
                <a:solidFill>
                  <a:schemeClr val="tx1"/>
                </a:solidFill>
              </a:rPr>
            </a:br>
            <a:r>
              <a:rPr lang="ar-JO" sz="4000" dirty="0">
                <a:solidFill>
                  <a:schemeClr val="tx1"/>
                </a:solidFill>
              </a:rPr>
              <a:t>لأن الرياضيات إحداها.</a:t>
            </a:r>
            <a:endParaRPr lang="en-US" sz="4000" b="1"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79578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266944"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266944" y="49784"/>
            <a:ext cx="3877056" cy="6417691"/>
          </a:xfrm>
          <a:effectLst>
            <a:outerShdw blurRad="63500" dist="35921" dir="2700000" algn="ctr" rotWithShape="0">
              <a:schemeClr val="tx2">
                <a:alpha val="74998"/>
              </a:schemeClr>
            </a:outerShdw>
          </a:effectLst>
        </p:spPr>
        <p:txBody>
          <a:bodyPr anchor="t"/>
          <a:lstStyle/>
          <a:p>
            <a:pPr>
              <a:defRPr/>
            </a:pPr>
            <a:r>
              <a:rPr lang="ar-JO" sz="4800" b="1" dirty="0"/>
              <a:t>كم منا يلاحظ عندما يقع الآخرون في دوامة؟</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714832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d Man.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9469"/>
            <a:ext cx="9144001" cy="682853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5833343" cy="5144162"/>
          </a:xfrm>
          <a:effectLst>
            <a:outerShdw blurRad="63500" dist="35921" dir="2700000" algn="ctr" rotWithShape="0">
              <a:schemeClr val="tx2">
                <a:alpha val="74998"/>
              </a:schemeClr>
            </a:outerShdw>
          </a:effectLst>
        </p:spPr>
        <p:txBody>
          <a:bodyPr anchor="t"/>
          <a:lstStyle/>
          <a:p>
            <a:pPr>
              <a:defRPr/>
            </a:pPr>
            <a:br>
              <a:rPr lang="en-US" sz="5400" b="1" dirty="0">
                <a:effectLst>
                  <a:glow rad="127000">
                    <a:schemeClr val="tx1"/>
                  </a:glow>
                </a:effectLst>
                <a:latin typeface="Arial" charset="0"/>
                <a:ea typeface="ＭＳ Ｐゴシック" charset="0"/>
                <a:cs typeface="ＭＳ Ｐゴシック" charset="0"/>
              </a:rPr>
            </a:br>
            <a:r>
              <a:rPr lang="ar-JO" sz="5400" b="1" dirty="0">
                <a:effectLst>
                  <a:glow rad="127000">
                    <a:schemeClr val="tx1"/>
                  </a:glow>
                </a:effectLst>
                <a:latin typeface="Arial" charset="0"/>
                <a:ea typeface="ＭＳ Ｐゴシック" charset="0"/>
                <a:cs typeface="ＭＳ Ｐゴシック" charset="0"/>
              </a:rPr>
              <a:t>كيف يمكنك أن تساعد أولئك الذين يجتازون بأوقات صعبة ؟</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585747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4500"/>
          </a:xfrm>
          <a:gradFill>
            <a:gsLst>
              <a:gs pos="0">
                <a:schemeClr val="tx1"/>
              </a:gs>
              <a:gs pos="100000">
                <a:schemeClr val="accent2">
                  <a:lumMod val="50000"/>
                </a:schemeClr>
              </a:gs>
            </a:gsLst>
            <a:lin ang="5400000" scaled="1"/>
          </a:gradFill>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كيف </a:t>
            </a:r>
            <a:r>
              <a:rPr lang="ar-JO" sz="4800" b="1" dirty="0">
                <a:solidFill>
                  <a:srgbClr val="FFFF00"/>
                </a:solidFill>
                <a:effectLst>
                  <a:glow rad="127000">
                    <a:schemeClr val="tx1"/>
                  </a:glow>
                </a:effectLst>
                <a:latin typeface="Arial" charset="0"/>
                <a:ea typeface="ＭＳ Ｐゴシック" charset="0"/>
                <a:cs typeface="ＭＳ Ｐゴシック" charset="0"/>
              </a:rPr>
              <a:t>يؤيد</a:t>
            </a:r>
            <a:r>
              <a:rPr lang="ar-JO" sz="4800" b="1" dirty="0">
                <a:effectLst>
                  <a:glow rad="127000">
                    <a:schemeClr val="tx1"/>
                  </a:glow>
                </a:effectLst>
                <a:latin typeface="Arial" charset="0"/>
                <a:ea typeface="ＭＳ Ｐゴシック" charset="0"/>
                <a:cs typeface="ＭＳ Ｐゴシック" charset="0"/>
              </a:rPr>
              <a:t>نا الله عندما نواجه أوقاتاً صعبة ؟</a:t>
            </a:r>
            <a:endParaRPr lang="en-US" sz="4800" b="1" dirty="0">
              <a:effectLst>
                <a:glow rad="127000">
                  <a:schemeClr val="tx1"/>
                </a:glow>
              </a:effectLst>
              <a:latin typeface="Arial" charset="0"/>
              <a:ea typeface="ＭＳ Ｐゴシック" charset="0"/>
              <a:cs typeface="ＭＳ Ｐゴシック" charset="0"/>
            </a:endParaRPr>
          </a:p>
        </p:txBody>
      </p:sp>
      <p:pic>
        <p:nvPicPr>
          <p:cNvPr id="4" name="Picture 2" descr="Related image">
            <a:extLst>
              <a:ext uri="{FF2B5EF4-FFF2-40B4-BE49-F238E27FC236}">
                <a16:creationId xmlns:a16="http://schemas.microsoft.com/office/drawing/2014/main" id="{DC922307-7B31-6843-8E7D-8D5DE3C025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0" y="1792878"/>
            <a:ext cx="63500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077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782780"/>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خلفية </a:t>
            </a:r>
            <a:br>
              <a:rPr lang="ar-JO" sz="5400" b="1" dirty="0">
                <a:effectLst>
                  <a:glow rad="127000">
                    <a:schemeClr val="tx1"/>
                  </a:glow>
                </a:effectLst>
                <a:latin typeface="Arial" charset="0"/>
                <a:ea typeface="ＭＳ Ｐゴシック" charset="0"/>
                <a:cs typeface="ＭＳ Ｐゴシック" charset="0"/>
              </a:rPr>
            </a:br>
            <a:r>
              <a:rPr lang="ar-JO" sz="5400" b="1" dirty="0">
                <a:effectLst>
                  <a:glow rad="127000">
                    <a:schemeClr val="tx1"/>
                  </a:glow>
                </a:effectLst>
                <a:latin typeface="Arial" charset="0"/>
                <a:ea typeface="ＭＳ Ｐゴシック" charset="0"/>
                <a:cs typeface="ＭＳ Ｐゴシック" charset="0"/>
              </a:rPr>
              <a:t>2 تسالونيكي</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288071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10" name="Picture 11" descr="Thess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288" y="0"/>
            <a:ext cx="9219514"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 Box 5"/>
          <p:cNvSpPr txBox="1">
            <a:spLocks noChangeArrowheads="1"/>
          </p:cNvSpPr>
          <p:nvPr/>
        </p:nvSpPr>
        <p:spPr bwMode="auto">
          <a:xfrm>
            <a:off x="4284663" y="908050"/>
            <a:ext cx="4859337"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269875" indent="-2667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2" algn="ctr" defTabSz="914400" eaLnBrk="0" fontAlgn="base" hangingPunct="0">
              <a:spcBef>
                <a:spcPct val="0"/>
              </a:spcBef>
              <a:spcAft>
                <a:spcPct val="0"/>
              </a:spcAft>
              <a:buFontTx/>
              <a:buChar char="•"/>
              <a:defRPr/>
            </a:pPr>
            <a:r>
              <a:rPr lang="ar-JO" dirty="0">
                <a:solidFill>
                  <a:schemeClr val="bg1"/>
                </a:solidFill>
              </a:rPr>
              <a:t>مدينة الميناء على الخليج الحراري</a:t>
            </a:r>
            <a:endParaRPr kumimoji="0" lang="en-GB" sz="2400" b="0" i="0" u="none" strike="noStrike" kern="1200" cap="none" spc="0" normalizeH="0" baseline="0" noProof="0" dirty="0">
              <a:ln>
                <a:noFill/>
              </a:ln>
              <a:solidFill>
                <a:schemeClr val="bg1"/>
              </a:solidFill>
              <a:effectLst/>
              <a:uLnTx/>
              <a:uFillTx/>
              <a:latin typeface="Comic Sans MS" charset="0"/>
              <a:ea typeface="SimSun" charset="0"/>
              <a:cs typeface="SimSun" charset="0"/>
            </a:endParaRPr>
          </a:p>
        </p:txBody>
      </p:sp>
    </p:spTree>
    <p:extLst>
      <p:ext uri="{BB962C8B-B14F-4D97-AF65-F5344CB8AC3E}">
        <p14:creationId xmlns:p14="http://schemas.microsoft.com/office/powerpoint/2010/main" val="19138384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ChangeArrowheads="1"/>
          </p:cNvSpPr>
          <p:nvPr/>
        </p:nvSpPr>
        <p:spPr bwMode="auto">
          <a:xfrm>
            <a:off x="250825" y="260350"/>
            <a:ext cx="3529013" cy="2520950"/>
          </a:xfrm>
          <a:prstGeom prst="rect">
            <a:avLst/>
          </a:prstGeom>
          <a:solidFill>
            <a:srgbClr val="FFCC66"/>
          </a:solidFill>
          <a:ln w="9525">
            <a:solidFill>
              <a:srgbClr val="FFCC66"/>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5125" name="Text Box 5"/>
          <p:cNvSpPr txBox="1">
            <a:spLocks noChangeArrowheads="1"/>
          </p:cNvSpPr>
          <p:nvPr/>
        </p:nvSpPr>
        <p:spPr bwMode="auto">
          <a:xfrm>
            <a:off x="4284663" y="1643063"/>
            <a:ext cx="4859336"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269875" indent="-2667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2" algn="r" defTabSz="914400" rtl="1" eaLnBrk="0" fontAlgn="base" hangingPunct="0">
              <a:spcBef>
                <a:spcPct val="0"/>
              </a:spcBef>
              <a:spcAft>
                <a:spcPct val="0"/>
              </a:spcAft>
              <a:buFontTx/>
              <a:buChar char="•"/>
              <a:defRPr/>
            </a:pPr>
            <a:r>
              <a:rPr lang="ar-JO" dirty="0"/>
              <a:t>محبوك معا 26 قرية</a:t>
            </a:r>
            <a:endParaRPr kumimoji="0" lang="en-GB" sz="2400" b="0" i="0" u="none" strike="noStrike" kern="1200" cap="none" spc="0" normalizeH="0" baseline="0" noProof="0" dirty="0">
              <a:ln>
                <a:noFill/>
              </a:ln>
              <a:solidFill>
                <a:srgbClr val="000000"/>
              </a:solidFill>
              <a:effectLst/>
              <a:uLnTx/>
              <a:uFillTx/>
              <a:latin typeface="Comic Sans MS" charset="0"/>
              <a:ea typeface="SimSun" charset="0"/>
              <a:cs typeface="SimSun" charset="0"/>
            </a:endParaRPr>
          </a:p>
        </p:txBody>
      </p:sp>
      <p:sp>
        <p:nvSpPr>
          <p:cNvPr id="5126" name="Text Box 6"/>
          <p:cNvSpPr txBox="1">
            <a:spLocks noChangeArrowheads="1"/>
          </p:cNvSpPr>
          <p:nvPr/>
        </p:nvSpPr>
        <p:spPr bwMode="auto">
          <a:xfrm>
            <a:off x="4284662" y="2378075"/>
            <a:ext cx="48593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269875" indent="-2667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2" algn="r" defTabSz="914400" rtl="1" eaLnBrk="0" fontAlgn="base" hangingPunct="0">
              <a:spcBef>
                <a:spcPct val="0"/>
              </a:spcBef>
              <a:spcAft>
                <a:spcPct val="0"/>
              </a:spcAft>
              <a:buFontTx/>
              <a:buChar char="•"/>
              <a:defRPr/>
            </a:pPr>
            <a:r>
              <a:rPr lang="ar-JO" dirty="0"/>
              <a:t>الميناء الرئيسي والقاعدة البحرية لمقدونيا</a:t>
            </a:r>
            <a:endParaRPr kumimoji="0" lang="en-GB" sz="2400" b="0" i="0" u="none" strike="noStrike" kern="1200" cap="none" spc="0" normalizeH="0" baseline="0" noProof="0" dirty="0">
              <a:ln>
                <a:noFill/>
              </a:ln>
              <a:solidFill>
                <a:srgbClr val="000000"/>
              </a:solidFill>
              <a:effectLst/>
              <a:uLnTx/>
              <a:uFillTx/>
              <a:latin typeface="Comic Sans MS" charset="0"/>
              <a:ea typeface="SimSun" charset="0"/>
              <a:cs typeface="SimSun" charset="0"/>
            </a:endParaRPr>
          </a:p>
        </p:txBody>
      </p:sp>
      <p:sp>
        <p:nvSpPr>
          <p:cNvPr id="72709" name="AutoShape 10">
            <a:hlinkClick r:id="rId3" action="ppaction://hlinksldjump" highlightClick="1"/>
          </p:cNvPr>
          <p:cNvSpPr>
            <a:spLocks noChangeArrowheads="1"/>
          </p:cNvSpPr>
          <p:nvPr/>
        </p:nvSpPr>
        <p:spPr bwMode="auto">
          <a:xfrm>
            <a:off x="8382000" y="6172200"/>
            <a:ext cx="457200" cy="457200"/>
          </a:xfrm>
          <a:prstGeom prst="actionButtonHome">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72710" name="Picture 11" descr="Thess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5288" y="476250"/>
            <a:ext cx="3962400" cy="2652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 Box 5"/>
          <p:cNvSpPr txBox="1">
            <a:spLocks noChangeArrowheads="1"/>
          </p:cNvSpPr>
          <p:nvPr/>
        </p:nvSpPr>
        <p:spPr bwMode="auto">
          <a:xfrm>
            <a:off x="4284663" y="908050"/>
            <a:ext cx="4859337"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269875" indent="-2667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9875" marR="0" lvl="2" indent="-266700" algn="r" defTabSz="914400" rtl="1" eaLnBrk="0" fontAlgn="base" latinLnBrk="0" hangingPunct="0">
              <a:lnSpc>
                <a:spcPct val="100000"/>
              </a:lnSpc>
              <a:spcBef>
                <a:spcPct val="0"/>
              </a:spcBef>
              <a:spcAft>
                <a:spcPct val="0"/>
              </a:spcAft>
              <a:buClrTx/>
              <a:buSzTx/>
              <a:buFontTx/>
              <a:buChar char="•"/>
              <a:tabLst/>
              <a:defRPr/>
            </a:pPr>
            <a:r>
              <a:rPr kumimoji="0" lang="ar-JO" sz="2400" b="0" i="0" u="none" strike="noStrike" kern="1200" cap="none" spc="0" normalizeH="0" baseline="0" noProof="0" dirty="0">
                <a:ln>
                  <a:noFill/>
                </a:ln>
                <a:solidFill>
                  <a:srgbClr val="000000"/>
                </a:solidFill>
                <a:effectLst/>
                <a:uLnTx/>
                <a:uFillTx/>
                <a:latin typeface="Comic Sans MS" charset="0"/>
                <a:ea typeface="SimSun" charset="0"/>
                <a:cs typeface="SimSun" charset="0"/>
              </a:rPr>
              <a:t>مدينة الميناء على الخليج الحراري</a:t>
            </a:r>
            <a:endParaRPr kumimoji="0" lang="en-GB" sz="2400" b="0" i="0" u="none" strike="noStrike" kern="1200" cap="none" spc="0" normalizeH="0" baseline="0" noProof="0" dirty="0">
              <a:ln>
                <a:noFill/>
              </a:ln>
              <a:solidFill>
                <a:srgbClr val="000000"/>
              </a:solidFill>
              <a:effectLst/>
              <a:uLnTx/>
              <a:uFillTx/>
              <a:latin typeface="Comic Sans MS" charset="0"/>
              <a:ea typeface="SimSun" charset="0"/>
              <a:cs typeface="SimSun" charset="0"/>
            </a:endParaRPr>
          </a:p>
        </p:txBody>
      </p:sp>
      <p:pic>
        <p:nvPicPr>
          <p:cNvPr id="9" name="Picture 2" descr="https://i.pinimg.com/originals/e5/bf/53/e5bf53775ad1b32af3fa4b6105c2e885.jpg">
            <a:extLst>
              <a:ext uri="{FF2B5EF4-FFF2-40B4-BE49-F238E27FC236}">
                <a16:creationId xmlns:a16="http://schemas.microsoft.com/office/drawing/2014/main" id="{62074401-E3FA-4B41-986B-05CC686C74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3429000"/>
            <a:ext cx="8719004" cy="3627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6718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125"/>
                                        </p:tgtEl>
                                        <p:attrNameLst>
                                          <p:attrName>style.visibility</p:attrName>
                                        </p:attrNameLst>
                                      </p:cBhvr>
                                      <p:to>
                                        <p:strVal val="visible"/>
                                      </p:to>
                                    </p:set>
                                    <p:anim calcmode="lin" valueType="num">
                                      <p:cBhvr additive="base">
                                        <p:cTn id="13" dur="500" fill="hold"/>
                                        <p:tgtEl>
                                          <p:spTgt spid="5125"/>
                                        </p:tgtEl>
                                        <p:attrNameLst>
                                          <p:attrName>ppt_x</p:attrName>
                                        </p:attrNameLst>
                                      </p:cBhvr>
                                      <p:tavLst>
                                        <p:tav tm="0">
                                          <p:val>
                                            <p:strVal val="0-#ppt_w/2"/>
                                          </p:val>
                                        </p:tav>
                                        <p:tav tm="100000">
                                          <p:val>
                                            <p:strVal val="#ppt_x"/>
                                          </p:val>
                                        </p:tav>
                                      </p:tavLst>
                                    </p:anim>
                                    <p:anim calcmode="lin" valueType="num">
                                      <p:cBhvr additive="base">
                                        <p:cTn id="14" dur="500" fill="hold"/>
                                        <p:tgtEl>
                                          <p:spTgt spid="512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126"/>
                                        </p:tgtEl>
                                        <p:attrNameLst>
                                          <p:attrName>style.visibility</p:attrName>
                                        </p:attrNameLst>
                                      </p:cBhvr>
                                      <p:to>
                                        <p:strVal val="visible"/>
                                      </p:to>
                                    </p:set>
                                    <p:anim calcmode="lin" valueType="num">
                                      <p:cBhvr additive="base">
                                        <p:cTn id="19" dur="500" fill="hold"/>
                                        <p:tgtEl>
                                          <p:spTgt spid="5126"/>
                                        </p:tgtEl>
                                        <p:attrNameLst>
                                          <p:attrName>ppt_x</p:attrName>
                                        </p:attrNameLst>
                                      </p:cBhvr>
                                      <p:tavLst>
                                        <p:tav tm="0">
                                          <p:val>
                                            <p:strVal val="0-#ppt_w/2"/>
                                          </p:val>
                                        </p:tav>
                                        <p:tav tm="100000">
                                          <p:val>
                                            <p:strVal val="#ppt_x"/>
                                          </p:val>
                                        </p:tav>
                                      </p:tavLst>
                                    </p:anim>
                                    <p:anim calcmode="lin" valueType="num">
                                      <p:cBhvr additive="base">
                                        <p:cTn id="20" dur="500" fill="hold"/>
                                        <p:tgtEl>
                                          <p:spTgt spid="51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autoUpdateAnimBg="0"/>
      <p:bldP spid="5126" grpId="0" autoUpdateAnimBg="0"/>
      <p:bldP spid="10"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التأكيد</a:t>
            </a:r>
            <a:endParaRPr lang="en-US" sz="5400" b="1" dirty="0">
              <a:effectLst>
                <a:glow rad="127000">
                  <a:schemeClr val="tx1"/>
                </a:glow>
              </a:effectLst>
              <a:latin typeface="Arial" charset="0"/>
              <a:ea typeface="ＭＳ Ｐゴシック" charset="0"/>
              <a:cs typeface="ＭＳ Ｐゴシック" charset="0"/>
            </a:endParaRPr>
          </a:p>
        </p:txBody>
      </p:sp>
      <p:pic>
        <p:nvPicPr>
          <p:cNvPr id="377858" name="Picture 2" descr="https://humanitiesworkfgcuhome.files.wordpress.com/2018/10/image-7.jpg?w=1100">
            <a:extLst>
              <a:ext uri="{FF2B5EF4-FFF2-40B4-BE49-F238E27FC236}">
                <a16:creationId xmlns:a16="http://schemas.microsoft.com/office/drawing/2014/main" id="{ECBDBBBE-078A-3445-A317-464F98BC90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02752"/>
            <a:ext cx="9137314" cy="4568657"/>
          </a:xfrm>
          <a:prstGeom prst="rect">
            <a:avLst/>
          </a:prstGeom>
          <a:noFill/>
          <a:extLst>
            <a:ext uri="{909E8E84-426E-40DD-AFC4-6F175D3DCCD1}">
              <a14:hiddenFill xmlns:a14="http://schemas.microsoft.com/office/drawing/2010/main">
                <a:solidFill>
                  <a:srgbClr val="FFFFFF"/>
                </a:solidFill>
              </a14:hiddenFill>
            </a:ext>
          </a:extLst>
        </p:spPr>
      </p:pic>
      <p:pic>
        <p:nvPicPr>
          <p:cNvPr id="377860" name="Picture 4" descr="https://humanitiesworkfgcuhome.files.wordpress.com/2018/10/image-8.jpg?w=1100">
            <a:extLst>
              <a:ext uri="{FF2B5EF4-FFF2-40B4-BE49-F238E27FC236}">
                <a16:creationId xmlns:a16="http://schemas.microsoft.com/office/drawing/2014/main" id="{BD2E6383-55C4-A541-8651-EC844AADA4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606" y="3243848"/>
            <a:ext cx="4839034" cy="3179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449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6018" name="Picture 1027" descr="riots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90600" y="0"/>
            <a:ext cx="7315200" cy="6821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71" name="AutoShape 1031"/>
          <p:cNvSpPr>
            <a:spLocks noChangeArrowheads="1"/>
          </p:cNvSpPr>
          <p:nvPr/>
        </p:nvSpPr>
        <p:spPr bwMode="auto">
          <a:xfrm>
            <a:off x="2057400" y="914400"/>
            <a:ext cx="2590800" cy="1981200"/>
          </a:xfrm>
          <a:prstGeom prst="wedgeRoundRectCallout">
            <a:avLst>
              <a:gd name="adj1" fmla="val -41912"/>
              <a:gd name="adj2" fmla="val 72278"/>
              <a:gd name="adj3" fmla="val 16667"/>
            </a:avLst>
          </a:prstGeom>
          <a:solidFill>
            <a:schemeClr val="accent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0" normalizeH="0" baseline="0" noProof="0" dirty="0">
                <a:ln>
                  <a:noFill/>
                </a:ln>
                <a:solidFill>
                  <a:srgbClr val="000000"/>
                </a:solidFill>
                <a:effectLst/>
                <a:uLnTx/>
                <a:uFillTx/>
                <a:latin typeface="Comic Sans MS" charset="0"/>
                <a:ea typeface="ＭＳ Ｐゴシック" charset="0"/>
              </a:rPr>
              <a:t>أوافق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0" normalizeH="0" baseline="0" noProof="0" dirty="0">
                <a:ln>
                  <a:noFill/>
                </a:ln>
                <a:solidFill>
                  <a:srgbClr val="000000"/>
                </a:solidFill>
                <a:effectLst/>
                <a:uLnTx/>
                <a:uFillTx/>
                <a:latin typeface="Comic Sans MS" charset="0"/>
                <a:ea typeface="ＭＳ Ｐゴシック" charset="0"/>
              </a:rPr>
              <a:t>مع بولس</a:t>
            </a:r>
            <a:endParaRPr kumimoji="0" lang="en-GB"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sp>
        <p:nvSpPr>
          <p:cNvPr id="36872" name="AutoShape 1032"/>
          <p:cNvSpPr>
            <a:spLocks noChangeArrowheads="1"/>
          </p:cNvSpPr>
          <p:nvPr/>
        </p:nvSpPr>
        <p:spPr bwMode="auto">
          <a:xfrm>
            <a:off x="6172200" y="381000"/>
            <a:ext cx="2590800" cy="2057400"/>
          </a:xfrm>
          <a:prstGeom prst="wedgeEllipseCallout">
            <a:avLst>
              <a:gd name="adj1" fmla="val -43750"/>
              <a:gd name="adj2" fmla="val 70000"/>
            </a:avLst>
          </a:prstGeom>
          <a:solidFill>
            <a:schemeClr val="accent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0" i="0" u="none" strike="noStrike" kern="1200" cap="none" spc="0" normalizeH="0" baseline="0" noProof="0" dirty="0">
                <a:ln>
                  <a:noFill/>
                </a:ln>
                <a:solidFill>
                  <a:srgbClr val="000000"/>
                </a:solidFill>
                <a:effectLst/>
                <a:uLnTx/>
                <a:uFillTx/>
                <a:latin typeface="Comic Sans MS" charset="0"/>
                <a:ea typeface="ＭＳ Ｐゴシック" charset="0"/>
              </a:rPr>
              <a:t>ارموه</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dirty="0">
                <a:solidFill>
                  <a:srgbClr val="000000"/>
                </a:solidFill>
                <a:latin typeface="Comic Sans MS" charset="0"/>
                <a:ea typeface="ＭＳ Ｐゴシック" charset="0"/>
              </a:rPr>
              <a:t>في السجن</a:t>
            </a:r>
            <a:endParaRPr kumimoji="0" lang="en-GB" sz="32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sp>
        <p:nvSpPr>
          <p:cNvPr id="36873" name="Text Box 1033"/>
          <p:cNvSpPr txBox="1">
            <a:spLocks noChangeArrowheads="1"/>
          </p:cNvSpPr>
          <p:nvPr/>
        </p:nvSpPr>
        <p:spPr bwMode="auto">
          <a:xfrm>
            <a:off x="4267200" y="5486400"/>
            <a:ext cx="4495800" cy="6413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lang="ar-JO" sz="3600" i="1" dirty="0">
                <a:solidFill>
                  <a:srgbClr val="000000"/>
                </a:solidFill>
                <a:latin typeface="Comic Sans MS" charset="0"/>
              </a:rPr>
              <a:t>ماذا نفعل ؟</a:t>
            </a:r>
            <a:endParaRPr kumimoji="0" lang="en-GB" sz="3600" b="0" i="1" u="none" strike="noStrike" kern="1200" cap="none" spc="0" normalizeH="0" baseline="0" noProof="0" dirty="0">
              <a:ln>
                <a:noFill/>
              </a:ln>
              <a:solidFill>
                <a:srgbClr val="FFFFFF"/>
              </a:solidFill>
              <a:effectLst/>
              <a:uLnTx/>
              <a:uFillTx/>
              <a:latin typeface="Comic Sans MS" charset="0"/>
              <a:ea typeface="ＭＳ Ｐゴシック" charset="0"/>
            </a:endParaRPr>
          </a:p>
        </p:txBody>
      </p:sp>
    </p:spTree>
    <p:extLst>
      <p:ext uri="{BB962C8B-B14F-4D97-AF65-F5344CB8AC3E}">
        <p14:creationId xmlns:p14="http://schemas.microsoft.com/office/powerpoint/2010/main" val="12443339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6871"/>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36872"/>
                                        </p:tgtEl>
                                        <p:attrNameLst>
                                          <p:attrName>style.visibility</p:attrName>
                                        </p:attrNameLst>
                                      </p:cBhvr>
                                      <p:to>
                                        <p:strVal val="visible"/>
                                      </p:to>
                                    </p:set>
                                  </p:childTnLst>
                                </p:cTn>
                              </p:par>
                            </p:childTnLst>
                          </p:cTn>
                        </p:par>
                        <p:par>
                          <p:cTn id="10" fill="hold" nodeType="afterGroup">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36873"/>
                                        </p:tgtEl>
                                        <p:attrNameLst>
                                          <p:attrName>style.visibility</p:attrName>
                                        </p:attrNameLst>
                                      </p:cBhvr>
                                      <p:to>
                                        <p:strVal val="visible"/>
                                      </p:to>
                                    </p:set>
                                    <p:anim calcmode="lin" valueType="num">
                                      <p:cBhvr additive="base">
                                        <p:cTn id="13" dur="500" fill="hold"/>
                                        <p:tgtEl>
                                          <p:spTgt spid="36873"/>
                                        </p:tgtEl>
                                        <p:attrNameLst>
                                          <p:attrName>ppt_x</p:attrName>
                                        </p:attrNameLst>
                                      </p:cBhvr>
                                      <p:tavLst>
                                        <p:tav tm="0">
                                          <p:val>
                                            <p:strVal val="0-#ppt_w/2"/>
                                          </p:val>
                                        </p:tav>
                                        <p:tav tm="100000">
                                          <p:val>
                                            <p:strVal val="#ppt_x"/>
                                          </p:val>
                                        </p:tav>
                                      </p:tavLst>
                                    </p:anim>
                                    <p:anim calcmode="lin" valueType="num">
                                      <p:cBhvr additive="base">
                                        <p:cTn id="14" dur="500" fill="hold"/>
                                        <p:tgtEl>
                                          <p:spTgt spid="368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1" grpId="0" animBg="1" autoUpdateAnimBg="0"/>
      <p:bldP spid="36872" grpId="0" animBg="1" autoUpdateAnimBg="0"/>
      <p:bldP spid="36873"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4" descr="Ntiochus IV0003"/>
          <p:cNvPicPr>
            <a:picLocks noChangeAspect="1" noChangeArrowheads="1"/>
          </p:cNvPicPr>
          <p:nvPr/>
        </p:nvPicPr>
        <p:blipFill>
          <a:blip r:embed="rId3" cstate="screen">
            <a:lum bright="8000"/>
            <a:extLst>
              <a:ext uri="{28A0092B-C50C-407E-A947-70E740481C1C}">
                <a14:useLocalDpi xmlns:a14="http://schemas.microsoft.com/office/drawing/2010/main"/>
              </a:ext>
            </a:extLst>
          </a:blip>
          <a:srcRect/>
          <a:stretch>
            <a:fillRect/>
          </a:stretch>
        </p:blipFill>
        <p:spPr bwMode="auto">
          <a:xfrm>
            <a:off x="685800" y="838200"/>
            <a:ext cx="807720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090" name="Rectangle 11"/>
          <p:cNvSpPr>
            <a:spLocks noChangeArrowheads="1"/>
          </p:cNvSpPr>
          <p:nvPr/>
        </p:nvSpPr>
        <p:spPr bwMode="auto">
          <a:xfrm>
            <a:off x="0" y="76200"/>
            <a:ext cx="9144000" cy="762000"/>
          </a:xfrm>
          <a:prstGeom prst="rect">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091" name="WordArt 10"/>
          <p:cNvSpPr>
            <a:spLocks noChangeArrowheads="1" noChangeShapeType="1" noTextEdit="1"/>
          </p:cNvSpPr>
          <p:nvPr/>
        </p:nvSpPr>
        <p:spPr bwMode="auto">
          <a:xfrm>
            <a:off x="609600" y="152400"/>
            <a:ext cx="7848600" cy="5334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0" cap="none" spc="0" normalizeH="0" baseline="0" noProof="0" dirty="0">
                <a:ln>
                  <a:noFill/>
                </a:ln>
                <a:solidFill>
                  <a:srgbClr val="FBE7C3"/>
                </a:solidFill>
                <a:effectLst/>
                <a:uLnTx/>
                <a:uFillTx/>
                <a:latin typeface="Arial" pitchFamily="34" charset="0"/>
                <a:ea typeface="Comic Sans MS"/>
                <a:cs typeface="Arial" pitchFamily="34" charset="0"/>
              </a:rPr>
              <a:t>هذه الرسالة كتبت في 51 م</a:t>
            </a:r>
            <a:endParaRPr kumimoji="0" lang="en-US" sz="3600" b="1" i="0" u="none" strike="noStrike" kern="10" cap="none" spc="0" normalizeH="0" baseline="0" noProof="0" dirty="0">
              <a:ln>
                <a:noFill/>
              </a:ln>
              <a:solidFill>
                <a:srgbClr val="FBE7C3"/>
              </a:solidFill>
              <a:effectLst/>
              <a:uLnTx/>
              <a:uFillTx/>
              <a:latin typeface="Arial" pitchFamily="34" charset="0"/>
              <a:ea typeface="Comic Sans MS"/>
              <a:cs typeface="Arial" pitchFamily="34" charset="0"/>
            </a:endParaRPr>
          </a:p>
        </p:txBody>
      </p:sp>
      <p:sp>
        <p:nvSpPr>
          <p:cNvPr id="89092" name="Rectangle 12"/>
          <p:cNvSpPr>
            <a:spLocks noChangeArrowheads="1"/>
          </p:cNvSpPr>
          <p:nvPr/>
        </p:nvSpPr>
        <p:spPr bwMode="auto">
          <a:xfrm>
            <a:off x="0" y="0"/>
            <a:ext cx="9144000" cy="92075"/>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093" name="Rectangle 13"/>
          <p:cNvSpPr>
            <a:spLocks noChangeArrowheads="1"/>
          </p:cNvSpPr>
          <p:nvPr/>
        </p:nvSpPr>
        <p:spPr bwMode="auto">
          <a:xfrm>
            <a:off x="0" y="685800"/>
            <a:ext cx="9144000" cy="92075"/>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094" name="Rectangle 15"/>
          <p:cNvSpPr>
            <a:spLocks noChangeArrowheads="1"/>
          </p:cNvSpPr>
          <p:nvPr/>
        </p:nvSpPr>
        <p:spPr bwMode="auto">
          <a:xfrm>
            <a:off x="0" y="838200"/>
            <a:ext cx="9144000" cy="63500"/>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187" name="Text Box 19"/>
          <p:cNvSpPr txBox="1">
            <a:spLocks noChangeArrowheads="1"/>
          </p:cNvSpPr>
          <p:nvPr/>
        </p:nvSpPr>
        <p:spPr bwMode="auto">
          <a:xfrm>
            <a:off x="0" y="6029325"/>
            <a:ext cx="9144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800000"/>
                </a:solidFill>
                <a:effectLst/>
                <a:uLnTx/>
                <a:uFillTx/>
                <a:latin typeface="Comic Sans MS" charset="0"/>
                <a:ea typeface="ＭＳ Ｐゴシック" charset="0"/>
              </a:rPr>
              <a:t>كتبت في كورنثوس بعد سماع تقرير تيموثاوس</a:t>
            </a:r>
            <a:endParaRPr kumimoji="0" lang="en-GB" sz="2800" b="1" i="0" u="none" strike="noStrike" kern="1200" cap="none" spc="0" normalizeH="0" baseline="0" noProof="0" dirty="0">
              <a:ln>
                <a:noFill/>
              </a:ln>
              <a:solidFill>
                <a:srgbClr val="800000"/>
              </a:solidFill>
              <a:effectLst/>
              <a:uLnTx/>
              <a:uFillTx/>
              <a:latin typeface="Comic Sans MS" charset="0"/>
              <a:ea typeface="ＭＳ Ｐゴシック" charset="0"/>
            </a:endParaRPr>
          </a:p>
        </p:txBody>
      </p:sp>
      <p:sp>
        <p:nvSpPr>
          <p:cNvPr id="89096" name="Rectangle 22"/>
          <p:cNvSpPr>
            <a:spLocks noChangeArrowheads="1"/>
          </p:cNvSpPr>
          <p:nvPr/>
        </p:nvSpPr>
        <p:spPr bwMode="auto">
          <a:xfrm>
            <a:off x="0" y="6705600"/>
            <a:ext cx="9144000" cy="228600"/>
          </a:xfrm>
          <a:prstGeom prst="rect">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097" name="Rectangle 23"/>
          <p:cNvSpPr>
            <a:spLocks noChangeArrowheads="1"/>
          </p:cNvSpPr>
          <p:nvPr/>
        </p:nvSpPr>
        <p:spPr bwMode="auto">
          <a:xfrm>
            <a:off x="0" y="6629400"/>
            <a:ext cx="9144000" cy="136525"/>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098" name="Rectangle 30"/>
          <p:cNvSpPr>
            <a:spLocks noChangeArrowheads="1"/>
          </p:cNvSpPr>
          <p:nvPr/>
        </p:nvSpPr>
        <p:spPr bwMode="auto">
          <a:xfrm>
            <a:off x="0" y="5965825"/>
            <a:ext cx="9144000" cy="63500"/>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208" name="AutoShape 40"/>
          <p:cNvSpPr>
            <a:spLocks noChangeArrowheads="1"/>
          </p:cNvSpPr>
          <p:nvPr/>
        </p:nvSpPr>
        <p:spPr bwMode="auto">
          <a:xfrm>
            <a:off x="3505200" y="2286000"/>
            <a:ext cx="838200" cy="1752600"/>
          </a:xfrm>
          <a:prstGeom prst="curvedLeftArrow">
            <a:avLst>
              <a:gd name="adj1" fmla="val 19999"/>
              <a:gd name="adj2" fmla="val 39998"/>
              <a:gd name="adj3" fmla="val 42856"/>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4" name="Text Box 19"/>
          <p:cNvSpPr txBox="1">
            <a:spLocks noChangeArrowheads="1"/>
          </p:cNvSpPr>
          <p:nvPr/>
        </p:nvSpPr>
        <p:spPr bwMode="auto">
          <a:xfrm rot="-660557">
            <a:off x="-195263" y="4706938"/>
            <a:ext cx="9588501" cy="70802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tabLst/>
              <a:defRPr/>
            </a:pPr>
            <a:r>
              <a:rPr lang="ar-JO" sz="4000" dirty="0">
                <a:solidFill>
                  <a:srgbClr val="FFFFFF"/>
                </a:solidFill>
                <a:latin typeface="Comic Sans MS" charset="0"/>
              </a:rPr>
              <a:t>نستطيع تشجيع الآخرين بثلاث طرق</a:t>
            </a:r>
            <a:endParaRPr kumimoji="0" lang="en-GB" sz="40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89101" name="Rectangle 18"/>
          <p:cNvSpPr>
            <a:spLocks noChangeArrowheads="1"/>
          </p:cNvSpPr>
          <p:nvPr/>
        </p:nvSpPr>
        <p:spPr bwMode="auto">
          <a:xfrm>
            <a:off x="0" y="6642100"/>
            <a:ext cx="9144000" cy="63500"/>
          </a:xfrm>
          <a:prstGeom prst="rect">
            <a:avLst/>
          </a:prstGeom>
          <a:solidFill>
            <a:srgbClr val="CC99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102" name="TextBox 6"/>
          <p:cNvSpPr txBox="1">
            <a:spLocks noChangeArrowheads="1"/>
          </p:cNvSpPr>
          <p:nvPr/>
        </p:nvSpPr>
        <p:spPr bwMode="auto">
          <a:xfrm>
            <a:off x="2209800" y="1371600"/>
            <a:ext cx="1144865"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تسالونيكي</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89103" name="TextBox 6"/>
          <p:cNvSpPr txBox="1">
            <a:spLocks noChangeArrowheads="1"/>
          </p:cNvSpPr>
          <p:nvPr/>
        </p:nvSpPr>
        <p:spPr bwMode="auto">
          <a:xfrm>
            <a:off x="2438400" y="2133600"/>
            <a:ext cx="683200"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بيرية</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89104" name="TextBox 6"/>
          <p:cNvSpPr txBox="1">
            <a:spLocks noChangeArrowheads="1"/>
          </p:cNvSpPr>
          <p:nvPr/>
        </p:nvSpPr>
        <p:spPr bwMode="auto">
          <a:xfrm>
            <a:off x="3416300" y="3957638"/>
            <a:ext cx="561372"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اثينا</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89105" name="TextBox 6"/>
          <p:cNvSpPr txBox="1">
            <a:spLocks noChangeArrowheads="1"/>
          </p:cNvSpPr>
          <p:nvPr/>
        </p:nvSpPr>
        <p:spPr bwMode="auto">
          <a:xfrm>
            <a:off x="2514600" y="4567238"/>
            <a:ext cx="1127232"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كورنثوس</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203" name="Oval 35"/>
          <p:cNvSpPr>
            <a:spLocks noChangeArrowheads="1"/>
          </p:cNvSpPr>
          <p:nvPr/>
        </p:nvSpPr>
        <p:spPr bwMode="auto">
          <a:xfrm>
            <a:off x="1981200" y="1295400"/>
            <a:ext cx="2286000" cy="609600"/>
          </a:xfrm>
          <a:prstGeom prst="ellipse">
            <a:avLst/>
          </a:prstGeom>
          <a:noFill/>
          <a:ln w="57150">
            <a:solidFill>
              <a:srgbClr val="0000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solidFill>
                  <a:srgbClr val="FFFF99"/>
                </a:solidFill>
              </a:ln>
              <a:solidFill>
                <a:srgbClr val="0000FF"/>
              </a:solidFill>
              <a:effectLst/>
              <a:uLnTx/>
              <a:uFillTx/>
              <a:latin typeface="Times New Roman" charset="0"/>
              <a:ea typeface="ＭＳ Ｐゴシック" charset="0"/>
            </a:endParaRPr>
          </a:p>
        </p:txBody>
      </p:sp>
      <p:sp>
        <p:nvSpPr>
          <p:cNvPr id="7207" name="AutoShape 39"/>
          <p:cNvSpPr>
            <a:spLocks noChangeArrowheads="1"/>
          </p:cNvSpPr>
          <p:nvPr/>
        </p:nvSpPr>
        <p:spPr bwMode="auto">
          <a:xfrm>
            <a:off x="1905000" y="1828800"/>
            <a:ext cx="609600" cy="533400"/>
          </a:xfrm>
          <a:prstGeom prst="curvedRightArrow">
            <a:avLst>
              <a:gd name="adj1" fmla="val 28231"/>
              <a:gd name="adj2" fmla="val 48231"/>
              <a:gd name="adj3" fmla="val 38095"/>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209" name="AutoShape 41"/>
          <p:cNvSpPr>
            <a:spLocks noChangeArrowheads="1"/>
          </p:cNvSpPr>
          <p:nvPr/>
        </p:nvSpPr>
        <p:spPr bwMode="auto">
          <a:xfrm rot="1254076">
            <a:off x="2133600" y="3886200"/>
            <a:ext cx="990600" cy="762000"/>
          </a:xfrm>
          <a:prstGeom prst="curvedRightArrow">
            <a:avLst>
              <a:gd name="adj1" fmla="val 28231"/>
              <a:gd name="adj2" fmla="val 48231"/>
              <a:gd name="adj3" fmla="val 38097"/>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205" name="Oval 37"/>
          <p:cNvSpPr>
            <a:spLocks noChangeArrowheads="1"/>
          </p:cNvSpPr>
          <p:nvPr/>
        </p:nvSpPr>
        <p:spPr bwMode="auto">
          <a:xfrm>
            <a:off x="2438400" y="4572000"/>
            <a:ext cx="1371600" cy="457200"/>
          </a:xfrm>
          <a:prstGeom prst="ellipse">
            <a:avLst/>
          </a:prstGeom>
          <a:noFill/>
          <a:ln w="571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FF"/>
              </a:solidFill>
              <a:effectLst/>
              <a:uLnTx/>
              <a:uFillTx/>
              <a:latin typeface="Times New Roman" charset="0"/>
              <a:ea typeface="ＭＳ Ｐゴシック" charset="0"/>
            </a:endParaRPr>
          </a:p>
        </p:txBody>
      </p:sp>
      <p:sp>
        <p:nvSpPr>
          <p:cNvPr id="23" name="Up Arrow 22"/>
          <p:cNvSpPr>
            <a:spLocks noChangeArrowheads="1"/>
          </p:cNvSpPr>
          <p:nvPr/>
        </p:nvSpPr>
        <p:spPr bwMode="auto">
          <a:xfrm>
            <a:off x="2895600" y="1828800"/>
            <a:ext cx="457200" cy="2667000"/>
          </a:xfrm>
          <a:prstGeom prst="upArrow">
            <a:avLst>
              <a:gd name="adj1" fmla="val 50000"/>
              <a:gd name="adj2" fmla="val 49988"/>
            </a:avLst>
          </a:prstGeom>
          <a:solidFill>
            <a:srgbClr val="800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8344675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203"/>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2000"/>
                                  </p:stCondLst>
                                  <p:childTnLst>
                                    <p:set>
                                      <p:cBhvr>
                                        <p:cTn id="9" dur="1" fill="hold">
                                          <p:stCondLst>
                                            <p:cond delay="499"/>
                                          </p:stCondLst>
                                        </p:cTn>
                                        <p:tgtEl>
                                          <p:spTgt spid="7207"/>
                                        </p:tgtEl>
                                        <p:attrNameLst>
                                          <p:attrName>style.visibility</p:attrName>
                                        </p:attrNameLst>
                                      </p:cBhvr>
                                      <p:to>
                                        <p:strVal val="visible"/>
                                      </p:to>
                                    </p:set>
                                  </p:childTnLst>
                                  <p:subTnLst>
                                    <p:set>
                                      <p:cBhvr override="childStyle">
                                        <p:cTn dur="1" fill="hold" display="0" masterRel="nextClick" afterEffect="1"/>
                                        <p:tgtEl>
                                          <p:spTgt spid="7207"/>
                                        </p:tgtEl>
                                        <p:attrNameLst>
                                          <p:attrName>style.visibility</p:attrName>
                                        </p:attrNameLst>
                                      </p:cBhvr>
                                      <p:to>
                                        <p:strVal val="hidden"/>
                                      </p:to>
                                    </p:set>
                                  </p:subTnLst>
                                </p:cTn>
                              </p:par>
                            </p:childTnLst>
                          </p:cTn>
                        </p:par>
                        <p:par>
                          <p:cTn id="10" fill="hold" nodeType="afterGroup">
                            <p:stCondLst>
                              <p:cond delay="3000"/>
                            </p:stCondLst>
                            <p:childTnLst>
                              <p:par>
                                <p:cTn id="11" presetID="1" presetClass="entr" presetSubtype="0" fill="hold" grpId="0" nodeType="afterEffect">
                                  <p:stCondLst>
                                    <p:cond delay="2000"/>
                                  </p:stCondLst>
                                  <p:childTnLst>
                                    <p:set>
                                      <p:cBhvr>
                                        <p:cTn id="12" dur="1" fill="hold">
                                          <p:stCondLst>
                                            <p:cond delay="499"/>
                                          </p:stCondLst>
                                        </p:cTn>
                                        <p:tgtEl>
                                          <p:spTgt spid="7208"/>
                                        </p:tgtEl>
                                        <p:attrNameLst>
                                          <p:attrName>style.visibility</p:attrName>
                                        </p:attrNameLst>
                                      </p:cBhvr>
                                      <p:to>
                                        <p:strVal val="visible"/>
                                      </p:to>
                                    </p:set>
                                  </p:childTnLst>
                                  <p:subTnLst>
                                    <p:set>
                                      <p:cBhvr override="childStyle">
                                        <p:cTn dur="1" fill="hold" display="0" masterRel="nextClick" afterEffect="1"/>
                                        <p:tgtEl>
                                          <p:spTgt spid="7208"/>
                                        </p:tgtEl>
                                        <p:attrNameLst>
                                          <p:attrName>style.visibility</p:attrName>
                                        </p:attrNameLst>
                                      </p:cBhvr>
                                      <p:to>
                                        <p:strVal val="hidden"/>
                                      </p:to>
                                    </p:set>
                                  </p:subTnLst>
                                </p:cTn>
                              </p:par>
                            </p:childTnLst>
                          </p:cTn>
                        </p:par>
                        <p:par>
                          <p:cTn id="13" fill="hold" nodeType="afterGroup">
                            <p:stCondLst>
                              <p:cond delay="5500"/>
                            </p:stCondLst>
                            <p:childTnLst>
                              <p:par>
                                <p:cTn id="14" presetID="1" presetClass="entr" presetSubtype="0" fill="hold" grpId="0" nodeType="afterEffect">
                                  <p:stCondLst>
                                    <p:cond delay="2000"/>
                                  </p:stCondLst>
                                  <p:childTnLst>
                                    <p:set>
                                      <p:cBhvr>
                                        <p:cTn id="15" dur="1" fill="hold">
                                          <p:stCondLst>
                                            <p:cond delay="499"/>
                                          </p:stCondLst>
                                        </p:cTn>
                                        <p:tgtEl>
                                          <p:spTgt spid="7209"/>
                                        </p:tgtEl>
                                        <p:attrNameLst>
                                          <p:attrName>style.visibility</p:attrName>
                                        </p:attrNameLst>
                                      </p:cBhvr>
                                      <p:to>
                                        <p:strVal val="visible"/>
                                      </p:to>
                                    </p:set>
                                  </p:childTnLst>
                                  <p:subTnLst>
                                    <p:set>
                                      <p:cBhvr override="childStyle">
                                        <p:cTn dur="1" fill="hold" display="0" masterRel="nextClick" afterEffect="1"/>
                                        <p:tgtEl>
                                          <p:spTgt spid="7209"/>
                                        </p:tgtEl>
                                        <p:attrNameLst>
                                          <p:attrName>style.visibility</p:attrName>
                                        </p:attrNameLst>
                                      </p:cBhvr>
                                      <p:to>
                                        <p:strVal val="hidden"/>
                                      </p:to>
                                    </p:set>
                                  </p:subTnLst>
                                </p:cTn>
                              </p:par>
                            </p:childTnLst>
                          </p:cTn>
                        </p:par>
                        <p:par>
                          <p:cTn id="16" fill="hold" nodeType="afterGroup">
                            <p:stCondLst>
                              <p:cond delay="8000"/>
                            </p:stCondLst>
                            <p:childTnLst>
                              <p:par>
                                <p:cTn id="17" presetID="1" presetClass="entr" presetSubtype="0" fill="hold" grpId="0" nodeType="afterEffect">
                                  <p:stCondLst>
                                    <p:cond delay="2000"/>
                                  </p:stCondLst>
                                  <p:childTnLst>
                                    <p:set>
                                      <p:cBhvr>
                                        <p:cTn id="18" dur="1" fill="hold">
                                          <p:stCondLst>
                                            <p:cond delay="499"/>
                                          </p:stCondLst>
                                        </p:cTn>
                                        <p:tgtEl>
                                          <p:spTgt spid="7205"/>
                                        </p:tgtEl>
                                        <p:attrNameLst>
                                          <p:attrName>style.visibility</p:attrName>
                                        </p:attrNameLst>
                                      </p:cBhvr>
                                      <p:to>
                                        <p:strVal val="visible"/>
                                      </p:to>
                                    </p:set>
                                  </p:childTnLst>
                                </p:cTn>
                              </p:par>
                            </p:childTnLst>
                          </p:cTn>
                        </p:par>
                        <p:par>
                          <p:cTn id="19" fill="hold" nodeType="afterGroup">
                            <p:stCondLst>
                              <p:cond delay="10500"/>
                            </p:stCondLst>
                            <p:childTnLst>
                              <p:par>
                                <p:cTn id="20" presetID="2" presetClass="entr" presetSubtype="8" fill="hold" grpId="0" nodeType="afterEffect">
                                  <p:stCondLst>
                                    <p:cond delay="0"/>
                                  </p:stCondLst>
                                  <p:childTnLst>
                                    <p:set>
                                      <p:cBhvr>
                                        <p:cTn id="21" dur="1" fill="hold">
                                          <p:stCondLst>
                                            <p:cond delay="0"/>
                                          </p:stCondLst>
                                        </p:cTn>
                                        <p:tgtEl>
                                          <p:spTgt spid="7187"/>
                                        </p:tgtEl>
                                        <p:attrNameLst>
                                          <p:attrName>style.visibility</p:attrName>
                                        </p:attrNameLst>
                                      </p:cBhvr>
                                      <p:to>
                                        <p:strVal val="visible"/>
                                      </p:to>
                                    </p:set>
                                    <p:anim calcmode="lin" valueType="num">
                                      <p:cBhvr additive="base">
                                        <p:cTn id="22" dur="500" fill="hold"/>
                                        <p:tgtEl>
                                          <p:spTgt spid="7187"/>
                                        </p:tgtEl>
                                        <p:attrNameLst>
                                          <p:attrName>ppt_x</p:attrName>
                                        </p:attrNameLst>
                                      </p:cBhvr>
                                      <p:tavLst>
                                        <p:tav tm="0">
                                          <p:val>
                                            <p:strVal val="0-#ppt_w/2"/>
                                          </p:val>
                                        </p:tav>
                                        <p:tav tm="100000">
                                          <p:val>
                                            <p:strVal val="#ppt_x"/>
                                          </p:val>
                                        </p:tav>
                                      </p:tavLst>
                                    </p:anim>
                                    <p:anim calcmode="lin" valueType="num">
                                      <p:cBhvr additive="base">
                                        <p:cTn id="23" dur="500" fill="hold"/>
                                        <p:tgtEl>
                                          <p:spTgt spid="7187"/>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11000"/>
                            </p:stCondLst>
                            <p:childTnLst>
                              <p:par>
                                <p:cTn id="25" presetID="22" presetClass="entr" presetSubtype="4"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2000"/>
                                        <p:tgtEl>
                                          <p:spTgt spid="2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0-#ppt_w/2"/>
                                          </p:val>
                                        </p:tav>
                                        <p:tav tm="100000">
                                          <p:val>
                                            <p:strVal val="#ppt_x"/>
                                          </p:val>
                                        </p:tav>
                                      </p:tavLst>
                                    </p:anim>
                                    <p:anim calcmode="lin" valueType="num">
                                      <p:cBhvr additive="base">
                                        <p:cTn id="33"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7" grpId="0" autoUpdateAnimBg="0"/>
      <p:bldP spid="7208" grpId="0" animBg="1"/>
      <p:bldP spid="24" grpId="0" animBg="1" autoUpdateAnimBg="0"/>
      <p:bldP spid="7203" grpId="0" animBg="1" autoUpdateAnimBg="0"/>
      <p:bldP spid="7207" grpId="0" animBg="1"/>
      <p:bldP spid="7209" grpId="0" animBg="1"/>
      <p:bldP spid="7205" grpId="0" animBg="1" autoUpdateAnimBg="0"/>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6802" name="Picture 2" descr="Image result for Be Prepared">
            <a:extLst>
              <a:ext uri="{FF2B5EF4-FFF2-40B4-BE49-F238E27FC236}">
                <a16:creationId xmlns:a16="http://schemas.microsoft.com/office/drawing/2014/main" id="{5EF2B62A-BD9D-534B-8C96-56B53D2CF2B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24927"/>
          <a:stretch/>
        </p:blipFill>
        <p:spPr bwMode="auto">
          <a:xfrm>
            <a:off x="755576" y="980728"/>
            <a:ext cx="8028384" cy="447175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95821" y="2641138"/>
            <a:ext cx="8484245"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١ تسالونيكي</a:t>
            </a:r>
            <a:endPar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201" y="260648"/>
            <a:ext cx="9120187" cy="1446653"/>
          </a:xfrm>
          <a:solidFill>
            <a:schemeClr val="tx1"/>
          </a:solidFill>
          <a:effectLst>
            <a:outerShdw blurRad="63500" dist="35921" dir="2700000" algn="ctr" rotWithShape="0">
              <a:schemeClr val="tx2">
                <a:alpha val="74998"/>
              </a:schemeClr>
            </a:outerShdw>
          </a:effectLst>
        </p:spPr>
        <p:txBody>
          <a:bodyPr/>
          <a:lstStyle/>
          <a:p>
            <a:pPr>
              <a:defRPr/>
            </a:pPr>
            <a:r>
              <a:rPr lang="ar-JO" sz="6600" b="1" dirty="0">
                <a:effectLst>
                  <a:glow rad="127000">
                    <a:schemeClr val="tx1"/>
                  </a:glow>
                </a:effectLst>
                <a:latin typeface="Arial" charset="0"/>
                <a:ea typeface="ＭＳ Ｐゴシック" charset="0"/>
                <a:cs typeface="ＭＳ Ｐゴシック" charset="0"/>
              </a:rPr>
              <a:t>كن مستعداً</a:t>
            </a:r>
            <a:endParaRPr lang="en-US" sz="66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مؤسسة الدراسات اللاهوتية الأردنية</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164528939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Our Need</a:t>
            </a:r>
          </a:p>
        </p:txBody>
      </p:sp>
      <p:pic>
        <p:nvPicPr>
          <p:cNvPr id="80898" name="Picture 2" descr="Image result for How can you be prepared for the Rapture">
            <a:extLst>
              <a:ext uri="{FF2B5EF4-FFF2-40B4-BE49-F238E27FC236}">
                <a16:creationId xmlns:a16="http://schemas.microsoft.com/office/drawing/2014/main" id="{C0ED6A08-1E7A-0C4A-8F6D-A7E5B9B8C70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08990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5D81441-22F3-F845-B94B-09081DB43A38}"/>
              </a:ext>
            </a:extLst>
          </p:cNvPr>
          <p:cNvSpPr txBox="1">
            <a:spLocks noChangeArrowheads="1"/>
          </p:cNvSpPr>
          <p:nvPr/>
        </p:nvSpPr>
        <p:spPr bwMode="auto">
          <a:xfrm>
            <a:off x="0" y="6089904"/>
            <a:ext cx="9144000" cy="73987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تسالونيكي</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182524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602" name="Rectangle 5"/>
          <p:cNvSpPr>
            <a:spLocks noGrp="1" noChangeArrowheads="1"/>
          </p:cNvSpPr>
          <p:nvPr>
            <p:ph type="title"/>
          </p:nvPr>
        </p:nvSpPr>
        <p:spPr/>
        <p:txBody>
          <a:bodyPr/>
          <a:lstStyle/>
          <a:p>
            <a:r>
              <a:rPr lang="en-US">
                <a:latin typeface="Times New Roman" charset="0"/>
                <a:ea typeface="ＭＳ Ｐゴシック" charset="0"/>
                <a:cs typeface="ＭＳ Ｐゴシック" charset="0"/>
              </a:rPr>
              <a:t>Black</a:t>
            </a:r>
          </a:p>
        </p:txBody>
      </p:sp>
      <p:sp>
        <p:nvSpPr>
          <p:cNvPr id="1433603" name="Rectangle 2"/>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pic>
        <p:nvPicPr>
          <p:cNvPr id="2" name="Picture 1" descr="rev 22 jesus holding ligh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2754"/>
            <a:ext cx="9144000" cy="6805246"/>
          </a:xfrm>
          <a:prstGeom prst="rect">
            <a:avLst/>
          </a:prstGeom>
        </p:spPr>
      </p:pic>
    </p:spTree>
    <p:extLst>
      <p:ext uri="{BB962C8B-B14F-4D97-AF65-F5344CB8AC3E}">
        <p14:creationId xmlns:p14="http://schemas.microsoft.com/office/powerpoint/2010/main" val="23357396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38914" name="Rectangle 6"/>
          <p:cNvSpPr>
            <a:spLocks noGrp="1" noChangeArrowheads="1"/>
          </p:cNvSpPr>
          <p:nvPr>
            <p:ph type="title" idx="4294967295"/>
          </p:nvPr>
        </p:nvSpPr>
        <p:spPr>
          <a:xfrm>
            <a:off x="0" y="0"/>
            <a:ext cx="9144000" cy="908720"/>
          </a:xfrm>
        </p:spPr>
        <p:txBody>
          <a:bodyPr/>
          <a:lstStyle/>
          <a:p>
            <a:r>
              <a:rPr lang="ar-JO" sz="4000" b="1" dirty="0">
                <a:solidFill>
                  <a:schemeClr val="tx1"/>
                </a:solidFill>
                <a:latin typeface="Arial"/>
                <a:ea typeface="ＭＳ Ｐゴシック" charset="0"/>
                <a:cs typeface="Arial"/>
              </a:rPr>
              <a:t>الإختطاف</a:t>
            </a:r>
            <a:endParaRPr lang="en-US" sz="4000" b="1" dirty="0">
              <a:solidFill>
                <a:schemeClr val="tx1"/>
              </a:solidFill>
              <a:latin typeface="Arial"/>
              <a:ea typeface="ＭＳ Ｐゴシック" charset="0"/>
              <a:cs typeface="Arial"/>
            </a:endParaRPr>
          </a:p>
        </p:txBody>
      </p:sp>
      <p:sp>
        <p:nvSpPr>
          <p:cNvPr id="6" name="Rectangle 2"/>
          <p:cNvSpPr txBox="1">
            <a:spLocks noChangeArrowheads="1"/>
          </p:cNvSpPr>
          <p:nvPr/>
        </p:nvSpPr>
        <p:spPr>
          <a:xfrm>
            <a:off x="0" y="1196752"/>
            <a:ext cx="9144000" cy="4176464"/>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600" b="1" noProof="0" dirty="0">
                <a:effectLst>
                  <a:glow rad="292100">
                    <a:srgbClr val="000000"/>
                  </a:glow>
                </a:effectLst>
                <a:latin typeface="Arial" charset="0"/>
                <a:ea typeface="ＭＳ Ｐゴシック" charset="0"/>
                <a:cs typeface="ＭＳ Ｐゴシック" charset="0"/>
              </a:rPr>
              <a:t>ثم لا أريد أن تجهلوا أيها الإخوة من جهة الراقدين</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600" b="1" noProof="0" dirty="0">
                <a:effectLst>
                  <a:glow rad="292100">
                    <a:srgbClr val="000000"/>
                  </a:glow>
                </a:effectLst>
                <a:latin typeface="Arial" charset="0"/>
                <a:ea typeface="ＭＳ Ｐゴシック" charset="0"/>
                <a:cs typeface="ＭＳ Ｐゴシック" charset="0"/>
              </a:rPr>
              <a:t> لكي لا تحزنوا كالباقين الذين لا رجاء لهم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600" b="1" noProof="0" dirty="0">
                <a:effectLst>
                  <a:glow rad="292100">
                    <a:srgbClr val="000000"/>
                  </a:glow>
                </a:effectLst>
                <a:latin typeface="Arial" charset="0"/>
                <a:ea typeface="ＭＳ Ｐゴシック" charset="0"/>
                <a:cs typeface="ＭＳ Ｐゴシック" charset="0"/>
              </a:rPr>
              <a:t>لأنه إن كنا نؤمن أن يسوع مات و قام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600" b="1" noProof="0" dirty="0">
                <a:effectLst>
                  <a:glow rad="292100">
                    <a:srgbClr val="000000"/>
                  </a:glow>
                </a:effectLst>
                <a:latin typeface="Arial" charset="0"/>
                <a:ea typeface="ＭＳ Ｐゴシック" charset="0"/>
                <a:cs typeface="ＭＳ Ｐゴシック" charset="0"/>
              </a:rPr>
              <a:t>فكذلك الراقدون بيسوع سيحضرهم الله ايضاً معه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600" b="1" noProof="0" dirty="0">
                <a:effectLst>
                  <a:glow rad="292100">
                    <a:srgbClr val="000000"/>
                  </a:glow>
                </a:effectLst>
                <a:latin typeface="Arial" charset="0"/>
                <a:ea typeface="ＭＳ Ｐゴシック" charset="0"/>
                <a:cs typeface="ＭＳ Ｐゴシック" charset="0"/>
              </a:rPr>
              <a:t>(1 تس 4: 13-14)</a:t>
            </a:r>
            <a:endParaRPr kumimoji="0" lang="en-US" sz="36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29532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6"/>
          <p:cNvSpPr>
            <a:spLocks noGrp="1" noChangeArrowheads="1"/>
          </p:cNvSpPr>
          <p:nvPr>
            <p:ph type="title" idx="4294967295"/>
          </p:nvPr>
        </p:nvSpPr>
        <p:spPr>
          <a:xfrm>
            <a:off x="0" y="0"/>
            <a:ext cx="9144000" cy="908720"/>
          </a:xfrm>
        </p:spPr>
        <p:txBody>
          <a:bodyPr/>
          <a:lstStyle/>
          <a:p>
            <a:r>
              <a:rPr lang="ar-JO" sz="4000" b="1" dirty="0">
                <a:latin typeface="Arial"/>
                <a:ea typeface="ＭＳ Ｐゴシック" charset="0"/>
                <a:cs typeface="Arial"/>
              </a:rPr>
              <a:t>الإختطاف</a:t>
            </a:r>
            <a:endParaRPr lang="en-US" sz="4000" b="1" dirty="0">
              <a:latin typeface="Arial"/>
              <a:ea typeface="ＭＳ Ｐゴシック" charset="0"/>
              <a:cs typeface="Arial"/>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910765"/>
            <a:ext cx="9203907" cy="5916854"/>
          </a:xfrm>
          <a:prstGeom prst="rect">
            <a:avLst/>
          </a:prstGeom>
        </p:spPr>
      </p:pic>
      <p:sp>
        <p:nvSpPr>
          <p:cNvPr id="6" name="Rectangle 2"/>
          <p:cNvSpPr txBox="1">
            <a:spLocks noChangeArrowheads="1"/>
          </p:cNvSpPr>
          <p:nvPr/>
        </p:nvSpPr>
        <p:spPr>
          <a:xfrm>
            <a:off x="0" y="2420888"/>
            <a:ext cx="9144000" cy="4176464"/>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600" b="1" noProof="0" dirty="0">
                <a:effectLst>
                  <a:glow rad="292100">
                    <a:srgbClr val="000000"/>
                  </a:glow>
                </a:effectLst>
                <a:latin typeface="Arial" charset="0"/>
                <a:ea typeface="ＭＳ Ｐゴシック" charset="0"/>
                <a:cs typeface="ＭＳ Ｐゴシック" charset="0"/>
              </a:rPr>
              <a:t>لأن الرب نفسه بهتاف بصوت رئيس ملائكة و بوق الله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600" b="1" noProof="0" dirty="0">
                <a:effectLst>
                  <a:glow rad="292100">
                    <a:srgbClr val="000000"/>
                  </a:glow>
                </a:effectLst>
                <a:latin typeface="Arial" charset="0"/>
                <a:ea typeface="ＭＳ Ｐゴシック" charset="0"/>
                <a:cs typeface="ＭＳ Ｐゴシック" charset="0"/>
              </a:rPr>
              <a:t>سوف ينزل من السماء و الأموات في المسيح سيقومون أولاً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600" b="1" noProof="0" dirty="0">
                <a:effectLst>
                  <a:glow rad="292100">
                    <a:srgbClr val="000000"/>
                  </a:glow>
                </a:effectLst>
                <a:latin typeface="Arial" charset="0"/>
                <a:ea typeface="ＭＳ Ｐゴシック" charset="0"/>
                <a:cs typeface="ＭＳ Ｐゴシック" charset="0"/>
              </a:rPr>
              <a:t>ثم نحن الأحياء الباقين سنخطف جميعاً معهم في السحب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600" b="1" noProof="0" dirty="0">
                <a:effectLst>
                  <a:glow rad="292100">
                    <a:srgbClr val="000000"/>
                  </a:glow>
                </a:effectLst>
                <a:latin typeface="Arial" charset="0"/>
                <a:ea typeface="ＭＳ Ｐゴシック" charset="0"/>
                <a:cs typeface="ＭＳ Ｐゴシック" charset="0"/>
              </a:rPr>
              <a:t>لملاقاة الرب في الهواء و هكذا نكون كل حين مع الرب</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600" b="1" noProof="0" dirty="0">
                <a:effectLst>
                  <a:glow rad="292100">
                    <a:srgbClr val="000000"/>
                  </a:glow>
                </a:effectLst>
                <a:latin typeface="Arial" charset="0"/>
                <a:ea typeface="ＭＳ Ｐゴシック" charset="0"/>
                <a:cs typeface="ＭＳ Ｐゴシック" charset="0"/>
              </a:rPr>
              <a:t> لذلك عزوا بعضكم بعضاً بهذا الكلام (1 تس 4: 16-18)</a:t>
            </a:r>
            <a:endParaRPr kumimoji="0" lang="en-US" sz="36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964463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Image result for How can you be prepared for the Rapture">
            <a:extLst>
              <a:ext uri="{FF2B5EF4-FFF2-40B4-BE49-F238E27FC236}">
                <a16:creationId xmlns:a16="http://schemas.microsoft.com/office/drawing/2014/main" id="{59E01013-C1BB-FE49-8CC2-22B3DC2AB15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3248"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b="1" dirty="0">
                <a:solidFill>
                  <a:srgbClr val="FFFF00"/>
                </a:solidFill>
                <a:effectLst>
                  <a:glow rad="127000">
                    <a:schemeClr val="tx1"/>
                  </a:glow>
                </a:effectLst>
                <a:latin typeface="Arial" charset="0"/>
                <a:ea typeface="ＭＳ Ｐゴシック" charset="0"/>
                <a:cs typeface="ＭＳ Ｐゴシック" charset="0"/>
              </a:rPr>
              <a:t>كيف </a:t>
            </a:r>
            <a:r>
              <a:rPr lang="ar-JO" sz="5400" b="1" dirty="0">
                <a:effectLst>
                  <a:glow rad="127000">
                    <a:schemeClr val="tx1"/>
                  </a:glow>
                </a:effectLst>
                <a:latin typeface="Arial" charset="0"/>
                <a:ea typeface="ＭＳ Ｐゴシック" charset="0"/>
                <a:cs typeface="ＭＳ Ｐゴシック" charset="0"/>
              </a:rPr>
              <a:t>يمكنك أن تكون مستعداً للإختطاف ؟</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E709DEC5-F4A6-3B4B-B00F-4AF8BB606FD6}"/>
              </a:ext>
            </a:extLst>
          </p:cNvPr>
          <p:cNvSpPr txBox="1">
            <a:spLocks noChangeArrowheads="1"/>
          </p:cNvSpPr>
          <p:nvPr/>
        </p:nvSpPr>
        <p:spPr bwMode="auto">
          <a:xfrm>
            <a:off x="69273" y="2711972"/>
            <a:ext cx="9144000" cy="20332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طريقتين</a:t>
            </a:r>
            <a:endPar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8D0F5621-A9FE-E042-920B-E40E724FA372}"/>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تسالونيكي</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58175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1. إخدم يسوع بدون </a:t>
            </a:r>
            <a:r>
              <a:rPr lang="ar-JO" sz="4800" b="1" dirty="0">
                <a:solidFill>
                  <a:srgbClr val="FFFF00"/>
                </a:solidFill>
                <a:effectLst>
                  <a:glow rad="127000">
                    <a:schemeClr val="tx1"/>
                  </a:glow>
                </a:effectLst>
                <a:latin typeface="Arial" charset="0"/>
                <a:ea typeface="ＭＳ Ｐゴシック" charset="0"/>
                <a:cs typeface="ＭＳ Ｐゴシック" charset="0"/>
              </a:rPr>
              <a:t>طمع</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(الإصحاحات 1-3)</a:t>
            </a:r>
            <a:br>
              <a:rPr lang="en-US" sz="4800" b="1" dirty="0">
                <a:effectLst>
                  <a:glow rad="127000">
                    <a:schemeClr val="tx1"/>
                  </a:glow>
                </a:effectLst>
                <a:latin typeface="Arial" charset="0"/>
                <a:ea typeface="ＭＳ Ｐゴシック" charset="0"/>
                <a:cs typeface="ＭＳ Ｐゴシック" charset="0"/>
              </a:rPr>
            </a:br>
            <a:endParaRPr lang="en-US" sz="4800" b="1" dirty="0">
              <a:effectLst>
                <a:glow rad="127000">
                  <a:schemeClr val="tx1"/>
                </a:glow>
              </a:effectLst>
              <a:latin typeface="Arial" charset="0"/>
              <a:ea typeface="ＭＳ Ｐゴシック" charset="0"/>
              <a:cs typeface="ＭＳ Ｐゴシック" charset="0"/>
            </a:endParaRPr>
          </a:p>
        </p:txBody>
      </p:sp>
      <p:pic>
        <p:nvPicPr>
          <p:cNvPr id="91138" name="Picture 2" descr="Image result for Serve Jesus without greed">
            <a:extLst>
              <a:ext uri="{FF2B5EF4-FFF2-40B4-BE49-F238E27FC236}">
                <a16:creationId xmlns:a16="http://schemas.microsoft.com/office/drawing/2014/main" id="{F01EDD5D-6C74-9E44-9BC0-F1241D206E9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0" y="1700808"/>
            <a:ext cx="8890000" cy="49657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5E0CED36-D454-0F4E-9912-D953C661C452}"/>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تسالونيكي</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1212483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2. اهتم بكل من </a:t>
            </a:r>
            <a:r>
              <a:rPr lang="ar-JO" sz="4800" b="1" dirty="0">
                <a:solidFill>
                  <a:srgbClr val="FFFF00"/>
                </a:solidFill>
                <a:effectLst>
                  <a:glow rad="127000">
                    <a:schemeClr val="tx1"/>
                  </a:glow>
                </a:effectLst>
                <a:latin typeface="Arial" charset="0"/>
                <a:ea typeface="ＭＳ Ｐゴシック" charset="0"/>
                <a:cs typeface="ＭＳ Ｐゴシック" charset="0"/>
              </a:rPr>
              <a:t>الناس</a:t>
            </a:r>
            <a:r>
              <a:rPr lang="ar-JO" sz="4800" b="1" dirty="0">
                <a:effectLst>
                  <a:glow rad="127000">
                    <a:schemeClr val="tx1"/>
                  </a:glow>
                </a:effectLst>
                <a:latin typeface="Arial" charset="0"/>
                <a:ea typeface="ＭＳ Ｐゴシック" charset="0"/>
                <a:cs typeface="ＭＳ Ｐゴシック" charset="0"/>
              </a:rPr>
              <a:t> و </a:t>
            </a:r>
            <a:r>
              <a:rPr lang="ar-JO" sz="4800" b="1" dirty="0">
                <a:solidFill>
                  <a:srgbClr val="FFFF00"/>
                </a:solidFill>
                <a:effectLst>
                  <a:glow rad="127000">
                    <a:schemeClr val="tx1"/>
                  </a:glow>
                </a:effectLst>
                <a:latin typeface="Arial" charset="0"/>
                <a:ea typeface="ＭＳ Ｐゴシック" charset="0"/>
                <a:cs typeface="ＭＳ Ｐゴシック" charset="0"/>
              </a:rPr>
              <a:t>اللاهوت</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(الإصحاحات 4-5)</a:t>
            </a:r>
            <a:endParaRPr lang="en-US" sz="4800" b="1" dirty="0">
              <a:effectLst>
                <a:glow rad="127000">
                  <a:schemeClr val="tx1"/>
                </a:glow>
              </a:effectLst>
              <a:latin typeface="Arial" charset="0"/>
              <a:ea typeface="ＭＳ Ｐゴシック" charset="0"/>
              <a:cs typeface="ＭＳ Ｐゴシック" charset="0"/>
            </a:endParaRPr>
          </a:p>
        </p:txBody>
      </p:sp>
      <p:pic>
        <p:nvPicPr>
          <p:cNvPr id="92162" name="Picture 2" descr="Image result for relational theology">
            <a:extLst>
              <a:ext uri="{FF2B5EF4-FFF2-40B4-BE49-F238E27FC236}">
                <a16:creationId xmlns:a16="http://schemas.microsoft.com/office/drawing/2014/main" id="{4A758EED-2C2C-B349-A778-019DAF6FFDE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2" y="2381878"/>
            <a:ext cx="4176464" cy="2919900"/>
          </a:xfrm>
          <a:prstGeom prst="rect">
            <a:avLst/>
          </a:prstGeom>
          <a:noFill/>
          <a:extLst>
            <a:ext uri="{909E8E84-426E-40DD-AFC4-6F175D3DCCD1}">
              <a14:hiddenFill xmlns:a14="http://schemas.microsoft.com/office/drawing/2010/main">
                <a:solidFill>
                  <a:srgbClr val="FFFFFF"/>
                </a:solidFill>
              </a14:hiddenFill>
            </a:ext>
          </a:extLst>
        </p:spPr>
      </p:pic>
      <p:pic>
        <p:nvPicPr>
          <p:cNvPr id="92164" name="Picture 4" descr="Image result for christ return">
            <a:extLst>
              <a:ext uri="{FF2B5EF4-FFF2-40B4-BE49-F238E27FC236}">
                <a16:creationId xmlns:a16="http://schemas.microsoft.com/office/drawing/2014/main" id="{CBDBC562-12F5-594D-BE36-71CAD044A114}"/>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256553" y="2381878"/>
            <a:ext cx="4887447" cy="29199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4982F357-A5FD-E34F-9565-449F6ECBB4C3}"/>
              </a:ext>
            </a:extLst>
          </p:cNvPr>
          <p:cNvSpPr txBox="1">
            <a:spLocks noChangeArrowheads="1"/>
          </p:cNvSpPr>
          <p:nvPr/>
        </p:nvSpPr>
        <p:spPr bwMode="auto">
          <a:xfrm>
            <a:off x="3347864" y="2708920"/>
            <a:ext cx="1656184" cy="179504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5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7" name="Rectangle 2">
            <a:extLst>
              <a:ext uri="{FF2B5EF4-FFF2-40B4-BE49-F238E27FC236}">
                <a16:creationId xmlns:a16="http://schemas.microsoft.com/office/drawing/2014/main" id="{7AD8CF59-9FFF-984E-9200-C01016BBD1F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تسالونيكي</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5289732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2" descr="bb02-sz-01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5330" name="Rectangle 5"/>
          <p:cNvSpPr>
            <a:spLocks noGrp="1" noChangeArrowheads="1"/>
          </p:cNvSpPr>
          <p:nvPr>
            <p:ph type="title" idx="4294967295"/>
          </p:nvPr>
        </p:nvSpPr>
        <p:spPr>
          <a:xfrm>
            <a:off x="3124200" y="0"/>
            <a:ext cx="6019800" cy="634020"/>
          </a:xfrm>
          <a:solidFill>
            <a:schemeClr val="bg1">
              <a:alpha val="39999"/>
            </a:schemeClr>
          </a:solidFill>
          <a:ln w="50800" cap="flat">
            <a:solidFill>
              <a:schemeClr val="tx1"/>
            </a:solidFill>
            <a:miter lim="800000"/>
            <a:headEnd/>
            <a:tailEnd/>
          </a:ln>
        </p:spPr>
        <p:txBody>
          <a:bodyPr lIns="548640" rIns="548640" anchor="t">
            <a:spAutoFit/>
          </a:bodyPr>
          <a:lstStyle/>
          <a:p>
            <a:pPr eaLnBrk="1" hangingPunct="1">
              <a:lnSpc>
                <a:spcPct val="80000"/>
              </a:lnSpc>
            </a:pPr>
            <a:r>
              <a:rPr lang="ar-JO" dirty="0">
                <a:solidFill>
                  <a:schemeClr val="tx1"/>
                </a:solidFill>
                <a:latin typeface="Arial" charset="0"/>
                <a:ea typeface="宋体" charset="0"/>
                <a:cs typeface="宋体" charset="0"/>
              </a:rPr>
              <a:t>مهمتنا</a:t>
            </a:r>
            <a:endParaRPr lang="en-US" dirty="0">
              <a:solidFill>
                <a:schemeClr val="tx1"/>
              </a:solidFill>
              <a:latin typeface="Arial" charset="0"/>
              <a:ea typeface="宋体" charset="0"/>
              <a:cs typeface="宋体" charset="0"/>
            </a:endParaRPr>
          </a:p>
        </p:txBody>
      </p:sp>
      <p:sp>
        <p:nvSpPr>
          <p:cNvPr id="355331" name="Text Box 3"/>
          <p:cNvSpPr txBox="1">
            <a:spLocks noChangeArrowheads="1"/>
          </p:cNvSpPr>
          <p:nvPr/>
        </p:nvSpPr>
        <p:spPr bwMode="auto">
          <a:xfrm>
            <a:off x="3124200" y="4516438"/>
            <a:ext cx="6019800" cy="1865126"/>
          </a:xfrm>
          <a:prstGeom prst="rect">
            <a:avLst/>
          </a:prstGeom>
          <a:solidFill>
            <a:schemeClr val="bg1">
              <a:alpha val="39999"/>
            </a:schemeClr>
          </a:solidFill>
          <a:ln w="50800">
            <a:solidFill>
              <a:schemeClr val="tx1"/>
            </a:solidFill>
            <a:miter lim="800000"/>
            <a:headEnd/>
            <a:tailEnd/>
          </a:ln>
        </p:spPr>
        <p:txBody>
          <a:bodyPr lIns="548640" rIns="5486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lang="ar-JO" altLang="zh-CN" sz="3600" dirty="0">
                <a:solidFill>
                  <a:srgbClr val="000000"/>
                </a:solidFill>
              </a:rPr>
              <a:t>مهمة كنيسة الطرق المتقاطعة </a:t>
            </a:r>
          </a:p>
          <a:p>
            <a:pPr marL="0" marR="0" lvl="0" indent="0" algn="ctr" defTabSz="914400" rtl="0" eaLnBrk="1" fontAlgn="base" latinLnBrk="0" hangingPunct="1">
              <a:lnSpc>
                <a:spcPct val="80000"/>
              </a:lnSpc>
              <a:spcBef>
                <a:spcPct val="0"/>
              </a:spcBef>
              <a:spcAft>
                <a:spcPct val="0"/>
              </a:spcAft>
              <a:buClrTx/>
              <a:buSzTx/>
              <a:buFontTx/>
              <a:buNone/>
              <a:tabLst/>
              <a:defRPr/>
            </a:pPr>
            <a:r>
              <a:rPr lang="ar-JO" altLang="zh-CN" sz="3600" dirty="0">
                <a:solidFill>
                  <a:srgbClr val="000000"/>
                </a:solidFill>
              </a:rPr>
              <a:t>هي الوصول إلى الأمم </a:t>
            </a:r>
          </a:p>
          <a:p>
            <a:pPr marL="0" marR="0" lvl="0" indent="0" algn="ctr" defTabSz="914400" rtl="0" eaLnBrk="1" fontAlgn="base" latinLnBrk="0" hangingPunct="1">
              <a:lnSpc>
                <a:spcPct val="80000"/>
              </a:lnSpc>
              <a:spcBef>
                <a:spcPct val="0"/>
              </a:spcBef>
              <a:spcAft>
                <a:spcPct val="0"/>
              </a:spcAft>
              <a:buClrTx/>
              <a:buSzTx/>
              <a:buFontTx/>
              <a:buNone/>
              <a:tabLst/>
              <a:defRPr/>
            </a:pPr>
            <a:r>
              <a:rPr lang="ar-JO" altLang="zh-CN" sz="3600" dirty="0">
                <a:solidFill>
                  <a:srgbClr val="000000"/>
                </a:solidFill>
              </a:rPr>
              <a:t>من خلال الوصول إلى </a:t>
            </a:r>
          </a:p>
          <a:p>
            <a:pPr marL="0" marR="0" lvl="0" indent="0" algn="ctr" defTabSz="914400" rtl="0" eaLnBrk="1" fontAlgn="base" latinLnBrk="0" hangingPunct="1">
              <a:lnSpc>
                <a:spcPct val="80000"/>
              </a:lnSpc>
              <a:spcBef>
                <a:spcPct val="0"/>
              </a:spcBef>
              <a:spcAft>
                <a:spcPct val="0"/>
              </a:spcAft>
              <a:buClrTx/>
              <a:buSzTx/>
              <a:buFontTx/>
              <a:buNone/>
              <a:tabLst/>
              <a:defRPr/>
            </a:pPr>
            <a:r>
              <a:rPr lang="ar-JO" altLang="zh-CN" sz="3600" dirty="0">
                <a:solidFill>
                  <a:srgbClr val="000000"/>
                </a:solidFill>
              </a:rPr>
              <a:t>الأجانب المقيمين في سنغافورة</a:t>
            </a:r>
            <a:endParaRPr kumimoji="0" lang="en-US" altLang="zh-CN" sz="3600" b="0"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675868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Image result for christ return">
            <a:extLst>
              <a:ext uri="{FF2B5EF4-FFF2-40B4-BE49-F238E27FC236}">
                <a16:creationId xmlns:a16="http://schemas.microsoft.com/office/drawing/2014/main" id="{947938A6-0E06-1343-9A5C-5DFD11D68C5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40" y="17489"/>
            <a:ext cx="9135260" cy="686434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charset="0"/>
                <a:ea typeface="ＭＳ Ｐゴシック" charset="0"/>
                <a:cs typeface="ＭＳ Ｐゴシック" charset="0"/>
              </a:rPr>
              <a:t>الفكرة الرئيسية</a:t>
            </a:r>
            <a:endParaRPr lang="en-US" sz="48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44016" y="2100290"/>
            <a:ext cx="8820472" cy="31289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JO" sz="4800" b="1" dirty="0">
                <a:solidFill>
                  <a:srgbClr val="FFFFFF"/>
                </a:solidFill>
                <a:effectLst>
                  <a:glow rad="127000">
                    <a:srgbClr val="000000"/>
                  </a:glow>
                </a:effectLst>
                <a:latin typeface="Arial" charset="0"/>
                <a:ea typeface="ＭＳ Ｐゴシック" charset="0"/>
                <a:cs typeface="ＭＳ Ｐゴシック" charset="0"/>
              </a:rPr>
              <a:t>كن مستعداً لرجوع المسيح بمالك و أصدقائك و كتابك المقدس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C4833B52-1DAD-1441-9FC5-59465745D265}"/>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تسالونيكي</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98080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esus Christ Return Sky">
            <a:extLst>
              <a:ext uri="{FF2B5EF4-FFF2-40B4-BE49-F238E27FC236}">
                <a16:creationId xmlns:a16="http://schemas.microsoft.com/office/drawing/2014/main" id="{F9DD3957-FCB7-1D49-BA3D-CC09F9D17EF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كلنا سنعطي حساباً</a:t>
            </a: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F08689E3-4DBC-384B-A4A8-E9CEFA88B65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تسالونيكي</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6751316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989053"/>
            <a:ext cx="9144000" cy="751472"/>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charset="0"/>
                <a:ea typeface="ＭＳ Ｐゴシック" charset="0"/>
                <a:cs typeface="ＭＳ Ｐゴシック" charset="0"/>
              </a:rPr>
              <a:t>1 تسالونيكي 5: 2</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143000"/>
            <a:ext cx="9144000" cy="4553389"/>
          </a:xfrm>
          <a:prstGeom prst="rect">
            <a:avLst/>
          </a:prstGeom>
        </p:spPr>
      </p:pic>
      <p:sp>
        <p:nvSpPr>
          <p:cNvPr id="5" name="Rectangle 2"/>
          <p:cNvSpPr txBox="1">
            <a:spLocks noChangeArrowheads="1"/>
          </p:cNvSpPr>
          <p:nvPr/>
        </p:nvSpPr>
        <p:spPr bwMode="auto">
          <a:xfrm>
            <a:off x="8693" y="186883"/>
            <a:ext cx="9144000" cy="7514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كلص في الليل</a:t>
            </a:r>
            <a:endParaRPr kumimoji="0" lang="en-US" sz="4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596846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down)">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0"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w="9525">
            <a:noFill/>
            <a:miter lim="800000"/>
            <a:headEnd/>
            <a:tailEnd/>
          </a:ln>
        </p:spPr>
        <p:txBody>
          <a:bodyPr wrap="none" anchor="ctr">
            <a:prstTxWarp prst="textNoShape">
              <a:avLst/>
            </a:prstTxWarp>
          </a:bodyPr>
          <a:lstStyle/>
          <a:p>
            <a:pPr defTabSz="914400" fontAlgn="base">
              <a:spcBef>
                <a:spcPct val="0"/>
              </a:spcBef>
              <a:spcAft>
                <a:spcPct val="0"/>
              </a:spcAft>
            </a:pPr>
            <a:endParaRPr lang="en-US" sz="2400">
              <a:solidFill>
                <a:srgbClr val="000000"/>
              </a:solidFill>
              <a:latin typeface="Arial"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algn="ctr" defTabSz="914400" fontAlgn="base">
              <a:spcBef>
                <a:spcPct val="50000"/>
              </a:spcBef>
              <a:spcAft>
                <a:spcPct val="0"/>
              </a:spcAft>
              <a:defRPr/>
            </a:pPr>
            <a:r>
              <a:rPr lang="ar-JO" sz="2000" b="1" dirty="0">
                <a:solidFill>
                  <a:srgbClr val="000000"/>
                </a:solidFill>
                <a:latin typeface="Arial" charset="0"/>
              </a:rPr>
              <a:t>إلى أقصى الأرض (أع 1: 8)</a:t>
            </a:r>
            <a:endParaRPr lang="en-US" sz="2000" b="1" dirty="0">
              <a:solidFill>
                <a:srgbClr val="000000"/>
              </a:solidFill>
              <a:latin typeface="Arial" charset="0"/>
            </a:endParaRPr>
          </a:p>
          <a:p>
            <a:pPr defTabSz="914400" fontAlgn="base">
              <a:spcBef>
                <a:spcPct val="0"/>
              </a:spcBef>
              <a:spcAft>
                <a:spcPct val="0"/>
              </a:spcAft>
              <a:defRPr/>
            </a:pPr>
            <a:r>
              <a:rPr lang="ar-JO" sz="1600" b="1" dirty="0">
                <a:solidFill>
                  <a:srgbClr val="000000"/>
                </a:solidFill>
                <a:latin typeface="Arial" charset="0"/>
              </a:rPr>
              <a:t>أع</a:t>
            </a:r>
            <a:r>
              <a:rPr lang="en-US" sz="1600" b="1" dirty="0">
                <a:solidFill>
                  <a:srgbClr val="000000"/>
                </a:solidFill>
                <a:latin typeface="Arial" charset="0"/>
              </a:rPr>
              <a:t> </a:t>
            </a:r>
            <a:r>
              <a:rPr lang="ar-JO" sz="2000" b="1" dirty="0">
                <a:solidFill>
                  <a:srgbClr val="000000"/>
                </a:solidFill>
                <a:latin typeface="Arial" charset="0"/>
              </a:rPr>
              <a:t>9</a:t>
            </a:r>
            <a:r>
              <a:rPr lang="en-US" sz="2000" b="1" dirty="0">
                <a:solidFill>
                  <a:srgbClr val="000000"/>
                </a:solidFill>
                <a:latin typeface="Arial" charset="0"/>
              </a:rPr>
              <a:t>  </a:t>
            </a:r>
            <a:r>
              <a:rPr lang="ar-JO" sz="2000" b="1" dirty="0">
                <a:solidFill>
                  <a:srgbClr val="000000"/>
                </a:solidFill>
                <a:latin typeface="Arial" charset="0"/>
              </a:rPr>
              <a:t>13</a:t>
            </a:r>
            <a:r>
              <a:rPr lang="en-US" sz="2000" b="1" dirty="0">
                <a:solidFill>
                  <a:srgbClr val="000000"/>
                </a:solidFill>
                <a:latin typeface="Arial" charset="0"/>
              </a:rPr>
              <a:t>       </a:t>
            </a:r>
            <a:r>
              <a:rPr lang="ar-JO" sz="2000" b="1" dirty="0">
                <a:solidFill>
                  <a:srgbClr val="000000"/>
                </a:solidFill>
                <a:latin typeface="Arial" charset="0"/>
              </a:rPr>
              <a:t>14</a:t>
            </a:r>
            <a:r>
              <a:rPr lang="en-US" sz="2000" b="1" dirty="0">
                <a:solidFill>
                  <a:srgbClr val="000000"/>
                </a:solidFill>
                <a:latin typeface="Arial" charset="0"/>
              </a:rPr>
              <a:t>    </a:t>
            </a:r>
            <a:r>
              <a:rPr lang="ar-JO" sz="2000" b="1" dirty="0">
                <a:solidFill>
                  <a:srgbClr val="000000"/>
                </a:solidFill>
                <a:latin typeface="Arial" charset="0"/>
              </a:rPr>
              <a:t>15</a:t>
            </a:r>
            <a:r>
              <a:rPr lang="en-US" sz="2000" b="1" dirty="0">
                <a:solidFill>
                  <a:srgbClr val="000000"/>
                </a:solidFill>
                <a:latin typeface="Arial" charset="0"/>
              </a:rPr>
              <a:t>  </a:t>
            </a:r>
            <a:r>
              <a:rPr lang="ar-JO" sz="2000" b="1" dirty="0">
                <a:solidFill>
                  <a:srgbClr val="000000"/>
                </a:solidFill>
                <a:latin typeface="Arial" charset="0"/>
              </a:rPr>
              <a:t>16</a:t>
            </a:r>
            <a:r>
              <a:rPr lang="en-US" sz="2000" b="1" dirty="0">
                <a:solidFill>
                  <a:srgbClr val="000000"/>
                </a:solidFill>
                <a:latin typeface="Arial" charset="0"/>
              </a:rPr>
              <a:t>          </a:t>
            </a:r>
            <a:r>
              <a:rPr lang="ar-JO" sz="2000" b="1" dirty="0">
                <a:solidFill>
                  <a:srgbClr val="000000"/>
                </a:solidFill>
                <a:latin typeface="Arial" charset="0"/>
              </a:rPr>
              <a:t>18</a:t>
            </a:r>
            <a:r>
              <a:rPr lang="en-US" sz="2000" b="1" dirty="0">
                <a:solidFill>
                  <a:srgbClr val="000000"/>
                </a:solidFill>
                <a:latin typeface="Arial" charset="0"/>
              </a:rPr>
              <a:t>           </a:t>
            </a:r>
            <a:r>
              <a:rPr lang="ar-JO" sz="2000" b="1" dirty="0">
                <a:solidFill>
                  <a:srgbClr val="000000"/>
                </a:solidFill>
                <a:latin typeface="Arial" charset="0"/>
              </a:rPr>
              <a:t>21</a:t>
            </a:r>
            <a:r>
              <a:rPr lang="en-US" sz="2000" b="1" dirty="0">
                <a:solidFill>
                  <a:srgbClr val="000000"/>
                </a:solidFill>
                <a:latin typeface="Arial" charset="0"/>
              </a:rPr>
              <a:t>     </a:t>
            </a:r>
            <a:r>
              <a:rPr lang="ar-JO" sz="2000" b="1" dirty="0">
                <a:solidFill>
                  <a:srgbClr val="000000"/>
                </a:solidFill>
                <a:latin typeface="Arial" charset="0"/>
              </a:rPr>
              <a:t>27</a:t>
            </a:r>
            <a:r>
              <a:rPr lang="en-US" sz="2000" b="1" dirty="0">
                <a:solidFill>
                  <a:srgbClr val="000000"/>
                </a:solidFill>
                <a:latin typeface="Arial" charset="0"/>
              </a:rPr>
              <a:t>     </a:t>
            </a:r>
            <a:r>
              <a:rPr lang="ar-JO" sz="2000" b="1" dirty="0">
                <a:solidFill>
                  <a:srgbClr val="000000"/>
                </a:solidFill>
                <a:latin typeface="Arial" charset="0"/>
              </a:rPr>
              <a:t>28</a:t>
            </a:r>
            <a:endParaRPr lang="en-US" sz="2000" b="1" dirty="0">
              <a:solidFill>
                <a:srgbClr val="000000"/>
              </a:solidFill>
              <a:latin typeface="Arial" charset="0"/>
            </a:endParaRPr>
          </a:p>
        </p:txBody>
      </p:sp>
      <p:sp>
        <p:nvSpPr>
          <p:cNvPr id="595972" name="Text Box 16"/>
          <p:cNvSpPr txBox="1">
            <a:spLocks noChangeArrowheads="1"/>
          </p:cNvSpPr>
          <p:nvPr/>
        </p:nvSpPr>
        <p:spPr bwMode="auto">
          <a:xfrm>
            <a:off x="1828800" y="2338388"/>
            <a:ext cx="838200" cy="553998"/>
          </a:xfrm>
          <a:prstGeom prst="rect">
            <a:avLst/>
          </a:prstGeom>
          <a:noFill/>
          <a:ln w="9525">
            <a:noFill/>
            <a:miter lim="800000"/>
            <a:headEnd/>
            <a:tailEnd/>
          </a:ln>
        </p:spPr>
        <p:txBody>
          <a:bodyPr lIns="0" tIns="0" rIns="0" bIns="0">
            <a:prstTxWarp prst="textNoShape">
              <a:avLst/>
            </a:prstTxWarp>
            <a:spAutoFit/>
          </a:bodyPr>
          <a:lstStyle/>
          <a:p>
            <a:pPr algn="ctr" defTabSz="914400" fontAlgn="base">
              <a:spcBef>
                <a:spcPct val="50000"/>
              </a:spcBef>
              <a:spcAft>
                <a:spcPct val="0"/>
              </a:spcAft>
            </a:pPr>
            <a:r>
              <a:rPr lang="ar-JO" sz="1200" b="1" dirty="0">
                <a:solidFill>
                  <a:srgbClr val="FFFFFF"/>
                </a:solidFill>
                <a:latin typeface="Arial Narrow" charset="0"/>
              </a:rPr>
              <a:t>خريف 49</a:t>
            </a:r>
            <a:endParaRPr lang="en-US" sz="1200" b="1" dirty="0">
              <a:solidFill>
                <a:srgbClr val="FFFFFF"/>
              </a:solidFill>
              <a:latin typeface="Arial Narrow" charset="0"/>
            </a:endParaRPr>
          </a:p>
          <a:p>
            <a:pPr algn="ctr" defTabSz="914400" fontAlgn="base">
              <a:spcBef>
                <a:spcPct val="50000"/>
              </a:spcBef>
              <a:spcAft>
                <a:spcPct val="0"/>
              </a:spcAft>
            </a:pPr>
            <a:r>
              <a:rPr lang="ar-JO" sz="1600" b="1" dirty="0">
                <a:solidFill>
                  <a:srgbClr val="FFFFFF"/>
                </a:solidFill>
                <a:latin typeface="Arial Narrow" charset="0"/>
              </a:rPr>
              <a:t>المجمع</a:t>
            </a:r>
            <a:endParaRPr lang="en-US" sz="1600" b="1" dirty="0">
              <a:solidFill>
                <a:srgbClr val="FFFFFF"/>
              </a:solidFill>
              <a:latin typeface="Arial Narrow" charset="0"/>
            </a:endParaRPr>
          </a:p>
        </p:txBody>
      </p:sp>
      <p:sp>
        <p:nvSpPr>
          <p:cNvPr id="595973" name="Text Box 17"/>
          <p:cNvSpPr txBox="1">
            <a:spLocks noChangeArrowheads="1"/>
          </p:cNvSpPr>
          <p:nvPr/>
        </p:nvSpPr>
        <p:spPr bwMode="auto">
          <a:xfrm>
            <a:off x="4724400" y="2133600"/>
            <a:ext cx="685800" cy="738664"/>
          </a:xfrm>
          <a:prstGeom prst="rect">
            <a:avLst/>
          </a:prstGeom>
          <a:noFill/>
          <a:ln w="9525">
            <a:noFill/>
            <a:miter lim="800000"/>
            <a:headEnd/>
            <a:tailEnd/>
          </a:ln>
        </p:spPr>
        <p:txBody>
          <a:bodyPr lIns="0" tIns="0" rIns="0" bIns="0">
            <a:prstTxWarp prst="textNoShape">
              <a:avLst/>
            </a:prstTxWarp>
            <a:spAutoFit/>
          </a:bodyPr>
          <a:lstStyle/>
          <a:p>
            <a:pPr algn="ctr" defTabSz="914400" fontAlgn="base">
              <a:spcBef>
                <a:spcPct val="50000"/>
              </a:spcBef>
              <a:spcAft>
                <a:spcPct val="0"/>
              </a:spcAft>
            </a:pPr>
            <a:r>
              <a:rPr lang="ar-JO" sz="1200" b="1" dirty="0">
                <a:solidFill>
                  <a:srgbClr val="FFFFFF"/>
                </a:solidFill>
                <a:latin typeface="Arial Narrow" charset="0"/>
              </a:rPr>
              <a:t>أيار 57-   آب 59</a:t>
            </a:r>
            <a:endParaRPr lang="en-US" sz="1200" b="1" dirty="0">
              <a:solidFill>
                <a:srgbClr val="FFFFFF"/>
              </a:solidFill>
              <a:latin typeface="Arial Narrow" charset="0"/>
            </a:endParaRPr>
          </a:p>
          <a:p>
            <a:pPr algn="ctr" defTabSz="914400" fontAlgn="base">
              <a:spcBef>
                <a:spcPct val="50000"/>
              </a:spcBef>
              <a:spcAft>
                <a:spcPct val="0"/>
              </a:spcAft>
            </a:pPr>
            <a:r>
              <a:rPr lang="ar-JO" sz="1600" b="1" dirty="0">
                <a:solidFill>
                  <a:srgbClr val="FFFFFF"/>
                </a:solidFill>
                <a:latin typeface="Arial Narrow" charset="0"/>
              </a:rPr>
              <a:t>المحاكمات</a:t>
            </a:r>
            <a:endParaRPr lang="en-US" b="1" dirty="0">
              <a:solidFill>
                <a:srgbClr val="FFFFFF"/>
              </a:solidFill>
              <a:latin typeface="Arial Narrow" charset="0"/>
            </a:endParaRPr>
          </a:p>
        </p:txBody>
      </p:sp>
      <p:sp>
        <p:nvSpPr>
          <p:cNvPr id="595974"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p:spPr>
        <p:txBody>
          <a:bodyPr>
            <a:prstTxWarp prst="textNoShape">
              <a:avLst/>
            </a:prstTxWarp>
          </a:bodyPr>
          <a:lstStyle/>
          <a:p>
            <a:pPr defTabSz="914400" fontAlgn="base">
              <a:spcBef>
                <a:spcPct val="0"/>
              </a:spcBef>
              <a:spcAft>
                <a:spcPct val="0"/>
              </a:spcAft>
            </a:pPr>
            <a:endParaRPr lang="en-US" sz="2400">
              <a:solidFill>
                <a:srgbClr val="000000"/>
              </a:solidFill>
              <a:ea typeface="ＭＳ Ｐゴシック" charset="-128"/>
            </a:endParaRPr>
          </a:p>
        </p:txBody>
      </p:sp>
      <p:sp>
        <p:nvSpPr>
          <p:cNvPr id="595975" name="Text Box 20"/>
          <p:cNvSpPr txBox="1">
            <a:spLocks noChangeArrowheads="1"/>
          </p:cNvSpPr>
          <p:nvPr/>
        </p:nvSpPr>
        <p:spPr bwMode="auto">
          <a:xfrm>
            <a:off x="8296275" y="2324100"/>
            <a:ext cx="847725" cy="830997"/>
          </a:xfrm>
          <a:prstGeom prst="rect">
            <a:avLst/>
          </a:prstGeom>
          <a:noFill/>
          <a:ln w="9525">
            <a:noFill/>
            <a:miter lim="800000"/>
            <a:headEnd/>
            <a:tailEnd/>
          </a:ln>
        </p:spPr>
        <p:txBody>
          <a:bodyPr lIns="0" tIns="0" rIns="0" bIns="0">
            <a:prstTxWarp prst="textNoShape">
              <a:avLst/>
            </a:prstTxWarp>
            <a:spAutoFit/>
          </a:bodyPr>
          <a:lstStyle/>
          <a:p>
            <a:pPr algn="ctr" defTabSz="914400" fontAlgn="base">
              <a:spcBef>
                <a:spcPct val="50000"/>
              </a:spcBef>
              <a:spcAft>
                <a:spcPct val="0"/>
              </a:spcAft>
            </a:pPr>
            <a:r>
              <a:rPr lang="ar-JO" sz="1200" b="1" dirty="0">
                <a:solidFill>
                  <a:srgbClr val="FFFFFF"/>
                </a:solidFill>
                <a:latin typeface="Arial Narrow" charset="0"/>
              </a:rPr>
              <a:t>ربيع 68</a:t>
            </a:r>
            <a:endParaRPr lang="en-US" sz="1200" b="1" dirty="0">
              <a:solidFill>
                <a:srgbClr val="FFFFFF"/>
              </a:solidFill>
              <a:latin typeface="Arial Narrow" charset="0"/>
            </a:endParaRPr>
          </a:p>
          <a:p>
            <a:pPr algn="ctr" defTabSz="914400" fontAlgn="base">
              <a:spcBef>
                <a:spcPct val="50000"/>
              </a:spcBef>
              <a:spcAft>
                <a:spcPct val="0"/>
              </a:spcAft>
            </a:pPr>
            <a:r>
              <a:rPr lang="ar-JO" sz="1400" b="1" dirty="0">
                <a:solidFill>
                  <a:srgbClr val="FFFFFF"/>
                </a:solidFill>
                <a:latin typeface="Arial Narrow" charset="0"/>
              </a:rPr>
              <a:t>اتساع </a:t>
            </a:r>
          </a:p>
          <a:p>
            <a:pPr algn="ctr" defTabSz="914400" fontAlgn="base">
              <a:spcBef>
                <a:spcPct val="50000"/>
              </a:spcBef>
              <a:spcAft>
                <a:spcPct val="0"/>
              </a:spcAft>
            </a:pPr>
            <a:r>
              <a:rPr lang="ar-JO" sz="1400" b="1" dirty="0">
                <a:solidFill>
                  <a:srgbClr val="FFFFFF"/>
                </a:solidFill>
                <a:latin typeface="Arial Narrow" charset="0"/>
              </a:rPr>
              <a:t>الكنيسة</a:t>
            </a:r>
            <a:endParaRPr lang="en-US" sz="1600" b="1" dirty="0">
              <a:solidFill>
                <a:srgbClr val="FFFFFF"/>
              </a:solidFill>
              <a:latin typeface="Arial Narrow" charset="0"/>
            </a:endParaRPr>
          </a:p>
        </p:txBody>
      </p:sp>
      <p:sp>
        <p:nvSpPr>
          <p:cNvPr id="595976" name="Text Box 21"/>
          <p:cNvSpPr txBox="1">
            <a:spLocks noChangeArrowheads="1"/>
          </p:cNvSpPr>
          <p:nvPr/>
        </p:nvSpPr>
        <p:spPr bwMode="auto">
          <a:xfrm>
            <a:off x="0" y="3276600"/>
            <a:ext cx="9144000" cy="400110"/>
          </a:xfrm>
          <a:prstGeom prst="rect">
            <a:avLst/>
          </a:prstGeom>
          <a:noFill/>
          <a:ln w="9525">
            <a:noFill/>
            <a:miter lim="800000"/>
            <a:headEnd/>
            <a:tailEnd/>
          </a:ln>
        </p:spPr>
        <p:txBody>
          <a:bodyPr>
            <a:prstTxWarp prst="textNoShape">
              <a:avLst/>
            </a:prstTxWarp>
            <a:spAutoFit/>
          </a:bodyPr>
          <a:lstStyle/>
          <a:p>
            <a:pPr defTabSz="914400" fontAlgn="base">
              <a:spcBef>
                <a:spcPct val="50000"/>
              </a:spcBef>
              <a:spcAft>
                <a:spcPct val="0"/>
              </a:spcAft>
            </a:pPr>
            <a:r>
              <a:rPr lang="ar-JO" sz="2000" b="1" dirty="0">
                <a:solidFill>
                  <a:srgbClr val="FFFFFF"/>
                </a:solidFill>
                <a:latin typeface="Arial Narrow" charset="0"/>
              </a:rPr>
              <a:t>35</a:t>
            </a:r>
            <a:r>
              <a:rPr lang="en-US" sz="2000" b="1" dirty="0">
                <a:solidFill>
                  <a:srgbClr val="FFFFFF"/>
                </a:solidFill>
                <a:latin typeface="Arial Narrow" charset="0"/>
              </a:rPr>
              <a:t>          </a:t>
            </a:r>
            <a:r>
              <a:rPr lang="ar-JO" sz="2000" b="1" dirty="0">
                <a:solidFill>
                  <a:srgbClr val="FFFFFF"/>
                </a:solidFill>
                <a:latin typeface="Arial Narrow" charset="0"/>
              </a:rPr>
              <a:t>48</a:t>
            </a:r>
            <a:r>
              <a:rPr lang="en-US" sz="2000" b="1" dirty="0">
                <a:solidFill>
                  <a:srgbClr val="FFFFFF"/>
                </a:solidFill>
                <a:latin typeface="Arial Narrow" charset="0"/>
              </a:rPr>
              <a:t>         </a:t>
            </a:r>
            <a:r>
              <a:rPr lang="ar-JO" sz="2000" b="1" dirty="0">
                <a:solidFill>
                  <a:srgbClr val="FFFFFF"/>
                </a:solidFill>
                <a:latin typeface="Arial Narrow" charset="0"/>
              </a:rPr>
              <a:t>49</a:t>
            </a:r>
            <a:r>
              <a:rPr lang="en-US" sz="2000" b="1" dirty="0">
                <a:solidFill>
                  <a:srgbClr val="FFFFFF"/>
                </a:solidFill>
                <a:latin typeface="Arial Narrow" charset="0"/>
              </a:rPr>
              <a:t>         </a:t>
            </a:r>
            <a:r>
              <a:rPr lang="ar-JO" sz="2000" b="1" dirty="0">
                <a:solidFill>
                  <a:srgbClr val="FFFFFF"/>
                </a:solidFill>
                <a:latin typeface="Arial Narrow" charset="0"/>
              </a:rPr>
              <a:t>50</a:t>
            </a:r>
            <a:r>
              <a:rPr lang="en-US" sz="2000" b="1" dirty="0">
                <a:solidFill>
                  <a:srgbClr val="FFFFFF"/>
                </a:solidFill>
                <a:latin typeface="Arial Narrow" charset="0"/>
              </a:rPr>
              <a:t>          </a:t>
            </a:r>
            <a:r>
              <a:rPr lang="ar-JO" sz="2000" b="1" dirty="0">
                <a:solidFill>
                  <a:srgbClr val="FFFFFF"/>
                </a:solidFill>
                <a:latin typeface="Arial Narrow" charset="0"/>
              </a:rPr>
              <a:t>52</a:t>
            </a:r>
            <a:r>
              <a:rPr lang="en-US" sz="2000" b="1" dirty="0">
                <a:solidFill>
                  <a:srgbClr val="FFFFFF"/>
                </a:solidFill>
                <a:latin typeface="Arial Narrow" charset="0"/>
              </a:rPr>
              <a:t>  </a:t>
            </a:r>
            <a:r>
              <a:rPr lang="ar-JO" sz="2000" b="1" dirty="0">
                <a:solidFill>
                  <a:srgbClr val="FFFFFF"/>
                </a:solidFill>
                <a:latin typeface="Arial Narrow" charset="0"/>
              </a:rPr>
              <a:t>53</a:t>
            </a:r>
            <a:r>
              <a:rPr lang="en-US" sz="2000" b="1" dirty="0">
                <a:solidFill>
                  <a:srgbClr val="FFFFFF"/>
                </a:solidFill>
                <a:latin typeface="Arial Narrow" charset="0"/>
              </a:rPr>
              <a:t>          </a:t>
            </a:r>
            <a:r>
              <a:rPr lang="ar-JO" sz="2000" b="1" dirty="0">
                <a:solidFill>
                  <a:srgbClr val="FFFFFF"/>
                </a:solidFill>
                <a:latin typeface="Arial Narrow" charset="0"/>
              </a:rPr>
              <a:t>57</a:t>
            </a:r>
            <a:r>
              <a:rPr lang="en-US" sz="2000" b="1" dirty="0">
                <a:solidFill>
                  <a:srgbClr val="FFFFFF"/>
                </a:solidFill>
                <a:latin typeface="Arial Narrow" charset="0"/>
              </a:rPr>
              <a:t>        </a:t>
            </a:r>
            <a:r>
              <a:rPr lang="ar-JO" sz="2000" b="1" dirty="0">
                <a:solidFill>
                  <a:srgbClr val="FFFFFF"/>
                </a:solidFill>
                <a:latin typeface="Arial Narrow" charset="0"/>
              </a:rPr>
              <a:t>60</a:t>
            </a:r>
            <a:r>
              <a:rPr lang="en-US" sz="2000" b="1" dirty="0">
                <a:solidFill>
                  <a:srgbClr val="FFFFFF"/>
                </a:solidFill>
                <a:latin typeface="Arial Narrow" charset="0"/>
              </a:rPr>
              <a:t>           </a:t>
            </a:r>
            <a:r>
              <a:rPr lang="ar-JO" sz="2000" b="1" dirty="0">
                <a:solidFill>
                  <a:srgbClr val="FFFFFF"/>
                </a:solidFill>
                <a:latin typeface="Arial Narrow" charset="0"/>
              </a:rPr>
              <a:t>62</a:t>
            </a:r>
            <a:r>
              <a:rPr lang="en-US" sz="2000" b="1" dirty="0">
                <a:solidFill>
                  <a:srgbClr val="FFFFFF"/>
                </a:solidFill>
                <a:latin typeface="Arial Narrow" charset="0"/>
              </a:rPr>
              <a:t>             </a:t>
            </a:r>
            <a:r>
              <a:rPr lang="ar-JO" sz="2000" b="1" dirty="0">
                <a:solidFill>
                  <a:srgbClr val="FFFFFF"/>
                </a:solidFill>
                <a:latin typeface="Arial Narrow" charset="0"/>
              </a:rPr>
              <a:t>67</a:t>
            </a:r>
            <a:r>
              <a:rPr lang="en-US" sz="2000" b="1" dirty="0">
                <a:solidFill>
                  <a:srgbClr val="FFFFFF"/>
                </a:solidFill>
                <a:latin typeface="Arial Narrow" charset="0"/>
              </a:rPr>
              <a:t>          </a:t>
            </a:r>
            <a:r>
              <a:rPr lang="ar-JO" sz="2000" b="1" dirty="0">
                <a:solidFill>
                  <a:srgbClr val="FFFFFF"/>
                </a:solidFill>
                <a:latin typeface="Arial Narrow" charset="0"/>
              </a:rPr>
              <a:t>68</a:t>
            </a:r>
            <a:r>
              <a:rPr lang="en-US" sz="2000" b="1" dirty="0">
                <a:solidFill>
                  <a:srgbClr val="FFFFFF"/>
                </a:solidFill>
                <a:latin typeface="Arial Narrow" charset="0"/>
              </a:rPr>
              <a:t>    </a:t>
            </a:r>
            <a:r>
              <a:rPr lang="ar-JO" sz="2000" b="1" dirty="0">
                <a:solidFill>
                  <a:srgbClr val="FFFFFF"/>
                </a:solidFill>
                <a:latin typeface="Arial Narrow" charset="0"/>
              </a:rPr>
              <a:t>95</a:t>
            </a:r>
            <a:endParaRPr lang="en-US" sz="2000" b="1" dirty="0">
              <a:solidFill>
                <a:srgbClr val="FFFFFF"/>
              </a:solidFill>
              <a:latin typeface="Arial Narrow" charset="0"/>
            </a:endParaRPr>
          </a:p>
        </p:txBody>
      </p:sp>
      <p:sp>
        <p:nvSpPr>
          <p:cNvPr id="595977"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algn="ctr" defTabSz="914400" fontAlgn="base">
              <a:spcBef>
                <a:spcPct val="50000"/>
              </a:spcBef>
              <a:spcAft>
                <a:spcPct val="0"/>
              </a:spcAft>
            </a:pPr>
            <a:r>
              <a:rPr lang="ar-JO" sz="1200" b="1" dirty="0">
                <a:solidFill>
                  <a:srgbClr val="000000"/>
                </a:solidFill>
                <a:latin typeface="Arial Narrow" charset="0"/>
              </a:rPr>
              <a:t>نيسان 48-أيلول49</a:t>
            </a:r>
            <a:endParaRPr lang="en-US" sz="1200" b="1" dirty="0">
              <a:solidFill>
                <a:srgbClr val="000000"/>
              </a:solidFill>
              <a:latin typeface="Arial Narrow" charset="0"/>
            </a:endParaRPr>
          </a:p>
          <a:p>
            <a:pPr algn="ctr" defTabSz="914400" fontAlgn="base">
              <a:spcBef>
                <a:spcPct val="0"/>
              </a:spcBef>
              <a:spcAft>
                <a:spcPct val="0"/>
              </a:spcAft>
            </a:pPr>
            <a:r>
              <a:rPr lang="ar-JO" sz="2400" b="1" dirty="0">
                <a:solidFill>
                  <a:srgbClr val="000000"/>
                </a:solidFill>
                <a:latin typeface="Arial Narrow" charset="0"/>
              </a:rPr>
              <a:t>1</a:t>
            </a:r>
            <a:br>
              <a:rPr lang="en-US" sz="2400" b="1" dirty="0">
                <a:solidFill>
                  <a:srgbClr val="000000"/>
                </a:solidFill>
                <a:latin typeface="Arial Narrow" charset="0"/>
              </a:rPr>
            </a:br>
            <a:r>
              <a:rPr lang="ar-JO" sz="2400" b="1" dirty="0">
                <a:solidFill>
                  <a:srgbClr val="000000"/>
                </a:solidFill>
                <a:latin typeface="Arial Narrow" charset="0"/>
              </a:rPr>
              <a:t>غلاطية</a:t>
            </a:r>
            <a:endParaRPr lang="en-US" sz="2400" b="1" dirty="0">
              <a:solidFill>
                <a:srgbClr val="000000"/>
              </a:solidFill>
              <a:latin typeface="Arial Narrow" charset="0"/>
            </a:endParaRPr>
          </a:p>
          <a:p>
            <a:pPr algn="ctr" defTabSz="914400" fontAlgn="base">
              <a:spcBef>
                <a:spcPct val="50000"/>
              </a:spcBef>
              <a:spcAft>
                <a:spcPct val="0"/>
              </a:spcAft>
            </a:pPr>
            <a:endParaRPr lang="en-US" sz="900" b="1" dirty="0">
              <a:solidFill>
                <a:srgbClr val="000000"/>
              </a:solidFill>
              <a:latin typeface="Arial Narrow" charset="0"/>
            </a:endParaRPr>
          </a:p>
        </p:txBody>
      </p:sp>
      <p:sp>
        <p:nvSpPr>
          <p:cNvPr id="595978" name="Text Box 9"/>
          <p:cNvSpPr txBox="1">
            <a:spLocks noChangeArrowheads="1"/>
          </p:cNvSpPr>
          <p:nvPr/>
        </p:nvSpPr>
        <p:spPr bwMode="auto">
          <a:xfrm>
            <a:off x="3743325" y="1719511"/>
            <a:ext cx="990600" cy="1615827"/>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algn="ctr" defTabSz="914400" fontAlgn="base">
              <a:spcBef>
                <a:spcPct val="50000"/>
              </a:spcBef>
              <a:spcAft>
                <a:spcPct val="0"/>
              </a:spcAft>
            </a:pPr>
            <a:endParaRPr lang="en-US" sz="1200" b="1" dirty="0">
              <a:solidFill>
                <a:srgbClr val="000000"/>
              </a:solidFill>
              <a:latin typeface="Arial Narrow" charset="0"/>
            </a:endParaRPr>
          </a:p>
          <a:p>
            <a:pPr algn="ctr" defTabSz="914400" fontAlgn="base">
              <a:spcBef>
                <a:spcPct val="50000"/>
              </a:spcBef>
              <a:spcAft>
                <a:spcPct val="0"/>
              </a:spcAft>
            </a:pPr>
            <a:r>
              <a:rPr lang="ar-JO" sz="1200" b="1" dirty="0">
                <a:solidFill>
                  <a:srgbClr val="000000"/>
                </a:solidFill>
                <a:latin typeface="Arial Narrow" charset="0"/>
              </a:rPr>
              <a:t>أيلول 53-       أيار 57</a:t>
            </a:r>
            <a:endParaRPr lang="en-US" sz="1200" b="1" dirty="0">
              <a:solidFill>
                <a:srgbClr val="000000"/>
              </a:solidFill>
              <a:latin typeface="Arial Narrow" charset="0"/>
            </a:endParaRPr>
          </a:p>
          <a:p>
            <a:pPr algn="ctr" defTabSz="914400" fontAlgn="base">
              <a:spcBef>
                <a:spcPct val="0"/>
              </a:spcBef>
              <a:spcAft>
                <a:spcPct val="0"/>
              </a:spcAft>
            </a:pPr>
            <a:r>
              <a:rPr lang="ar-JO" sz="2400" b="1" dirty="0">
                <a:solidFill>
                  <a:srgbClr val="000000"/>
                </a:solidFill>
                <a:latin typeface="Arial Narrow" charset="0"/>
              </a:rPr>
              <a:t>3</a:t>
            </a:r>
            <a:br>
              <a:rPr lang="en-US" sz="2400" b="1" dirty="0">
                <a:solidFill>
                  <a:srgbClr val="000000"/>
                </a:solidFill>
                <a:latin typeface="Arial Narrow" charset="0"/>
              </a:rPr>
            </a:br>
            <a:r>
              <a:rPr lang="ar-JO" sz="2400" b="1" dirty="0">
                <a:solidFill>
                  <a:srgbClr val="000000"/>
                </a:solidFill>
                <a:latin typeface="Arial Narrow" charset="0"/>
              </a:rPr>
              <a:t>آسيا</a:t>
            </a:r>
            <a:endParaRPr lang="en-US" sz="2400" b="1" dirty="0">
              <a:solidFill>
                <a:srgbClr val="000000"/>
              </a:solidFill>
              <a:latin typeface="Arial Narrow" charset="0"/>
            </a:endParaRPr>
          </a:p>
          <a:p>
            <a:pPr algn="ctr" defTabSz="914400" fontAlgn="base">
              <a:spcBef>
                <a:spcPct val="50000"/>
              </a:spcBef>
              <a:spcAft>
                <a:spcPct val="0"/>
              </a:spcAft>
            </a:pPr>
            <a:endParaRPr lang="en-US" sz="1000" b="1" dirty="0">
              <a:solidFill>
                <a:srgbClr val="000000"/>
              </a:solidFill>
              <a:latin typeface="Arial Narrow" charset="0"/>
            </a:endParaRPr>
          </a:p>
        </p:txBody>
      </p:sp>
      <p:sp>
        <p:nvSpPr>
          <p:cNvPr id="40970" name="Text Box 10"/>
          <p:cNvSpPr txBox="1">
            <a:spLocks noChangeArrowheads="1"/>
          </p:cNvSpPr>
          <p:nvPr/>
        </p:nvSpPr>
        <p:spPr bwMode="auto">
          <a:xfrm>
            <a:off x="5334000" y="1996510"/>
            <a:ext cx="990600" cy="1338828"/>
          </a:xfrm>
          <a:prstGeom prst="rect">
            <a:avLst/>
          </a:prstGeom>
          <a:solidFill>
            <a:schemeClr val="accent4"/>
          </a:solidFill>
          <a:ln w="12700">
            <a:solidFill>
              <a:srgbClr val="FFFFFF"/>
            </a:solidFill>
            <a:miter lim="800000"/>
            <a:headEnd/>
            <a:tailEnd/>
          </a:ln>
          <a:effectLst/>
        </p:spPr>
        <p:txBody>
          <a:bodyPr lIns="0" tIns="0" rIns="45720" bIns="0" anchor="b">
            <a:prstTxWarp prst="textNoShape">
              <a:avLst/>
            </a:prstTxWarp>
            <a:spAutoFit/>
          </a:bodyPr>
          <a:lstStyle/>
          <a:p>
            <a:pPr algn="ctr" defTabSz="914400" fontAlgn="base">
              <a:spcBef>
                <a:spcPct val="50000"/>
              </a:spcBef>
              <a:spcAft>
                <a:spcPct val="0"/>
              </a:spcAft>
              <a:defRPr/>
            </a:pPr>
            <a:r>
              <a:rPr lang="ar-JO" sz="1200" b="1" dirty="0">
                <a:solidFill>
                  <a:srgbClr val="FFFFFF"/>
                </a:solidFill>
                <a:latin typeface="Arial Narrow" charset="0"/>
              </a:rPr>
              <a:t>شباط 60-       آذار 62</a:t>
            </a:r>
            <a:endParaRPr lang="en-US" sz="1200" b="1" dirty="0">
              <a:solidFill>
                <a:srgbClr val="FFFFFF"/>
              </a:solidFill>
              <a:latin typeface="Arial Narrow" charset="0"/>
            </a:endParaRPr>
          </a:p>
          <a:p>
            <a:pPr algn="ctr" defTabSz="914400" fontAlgn="base">
              <a:spcBef>
                <a:spcPct val="0"/>
              </a:spcBef>
              <a:spcAft>
                <a:spcPct val="0"/>
              </a:spcAft>
              <a:defRPr/>
            </a:pPr>
            <a:r>
              <a:rPr lang="ar-JO" sz="2400" b="1" dirty="0">
                <a:solidFill>
                  <a:srgbClr val="FFFFFF"/>
                </a:solidFill>
                <a:latin typeface="Arial Narrow" charset="0"/>
              </a:rPr>
              <a:t>1</a:t>
            </a:r>
            <a:br>
              <a:rPr lang="en-US" sz="2400" b="1" dirty="0">
                <a:solidFill>
                  <a:srgbClr val="FFFFFF"/>
                </a:solidFill>
                <a:latin typeface="Arial Narrow" charset="0"/>
              </a:rPr>
            </a:br>
            <a:r>
              <a:rPr lang="ar-JO" sz="2400" b="1" dirty="0">
                <a:solidFill>
                  <a:srgbClr val="FFFFFF"/>
                </a:solidFill>
                <a:latin typeface="Arial Narrow" charset="0"/>
              </a:rPr>
              <a:t>رومية</a:t>
            </a:r>
            <a:endParaRPr lang="en-US" sz="2400" b="1" dirty="0">
              <a:solidFill>
                <a:srgbClr val="FFFFFF"/>
              </a:solidFill>
              <a:latin typeface="Arial Narrow" charset="0"/>
            </a:endParaRPr>
          </a:p>
          <a:p>
            <a:pPr algn="ctr" defTabSz="914400" fontAlgn="base">
              <a:spcBef>
                <a:spcPct val="50000"/>
              </a:spcBef>
              <a:spcAft>
                <a:spcPct val="0"/>
              </a:spcAft>
              <a:defRPr/>
            </a:pPr>
            <a:endParaRPr lang="en-US" sz="1000" b="1" dirty="0">
              <a:solidFill>
                <a:srgbClr val="FFFFFF"/>
              </a:solidFill>
              <a:latin typeface="Arial Narrow"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prstTxWarp prst="textNoShape">
              <a:avLst/>
            </a:prstTxWarp>
            <a:spAutoFit/>
          </a:bodyPr>
          <a:lstStyle/>
          <a:p>
            <a:pPr algn="ctr" defTabSz="914400" fontAlgn="base">
              <a:spcBef>
                <a:spcPct val="50000"/>
              </a:spcBef>
              <a:spcAft>
                <a:spcPct val="0"/>
              </a:spcAft>
              <a:defRPr/>
            </a:pPr>
            <a:r>
              <a:rPr lang="ar-JO" sz="1200" b="1" dirty="0">
                <a:solidFill>
                  <a:srgbClr val="FFFFFF"/>
                </a:solidFill>
                <a:latin typeface="Arial Narrow" charset="0"/>
              </a:rPr>
              <a:t>خريف 67 -</a:t>
            </a:r>
            <a:br>
              <a:rPr lang="en-US" sz="1200" b="1" dirty="0">
                <a:solidFill>
                  <a:srgbClr val="FFFFFF"/>
                </a:solidFill>
                <a:latin typeface="Arial Narrow" charset="0"/>
              </a:rPr>
            </a:br>
            <a:r>
              <a:rPr lang="ar-JO" sz="1200" b="1" dirty="0">
                <a:solidFill>
                  <a:srgbClr val="FFFFFF"/>
                </a:solidFill>
                <a:latin typeface="Arial Narrow" charset="0"/>
              </a:rPr>
              <a:t>ربيع 68</a:t>
            </a:r>
            <a:endParaRPr lang="en-US" sz="1200" b="1" dirty="0">
              <a:solidFill>
                <a:srgbClr val="FFFFFF"/>
              </a:solidFill>
              <a:latin typeface="Arial Narrow" charset="0"/>
            </a:endParaRPr>
          </a:p>
          <a:p>
            <a:pPr algn="ctr" defTabSz="914400" fontAlgn="base">
              <a:spcBef>
                <a:spcPct val="0"/>
              </a:spcBef>
              <a:spcAft>
                <a:spcPct val="0"/>
              </a:spcAft>
              <a:defRPr/>
            </a:pPr>
            <a:r>
              <a:rPr lang="ar-JO" sz="2400" b="1" dirty="0">
                <a:solidFill>
                  <a:srgbClr val="FFFFFF"/>
                </a:solidFill>
                <a:latin typeface="Arial Narrow" charset="0"/>
              </a:rPr>
              <a:t>2</a:t>
            </a:r>
            <a:br>
              <a:rPr lang="en-US" sz="2400" b="1" dirty="0">
                <a:solidFill>
                  <a:srgbClr val="FFFFFF"/>
                </a:solidFill>
                <a:latin typeface="Arial Narrow" charset="0"/>
              </a:rPr>
            </a:br>
            <a:r>
              <a:rPr lang="ar-JO" sz="2400" b="1" dirty="0">
                <a:solidFill>
                  <a:srgbClr val="FFFFFF"/>
                </a:solidFill>
                <a:latin typeface="Arial Narrow" charset="0"/>
              </a:rPr>
              <a:t>رومية</a:t>
            </a:r>
            <a:endParaRPr lang="en-US" sz="2400" b="1" dirty="0">
              <a:solidFill>
                <a:srgbClr val="FFFFFF"/>
              </a:solidFill>
              <a:latin typeface="Arial Narrow" charset="0"/>
            </a:endParaRPr>
          </a:p>
          <a:p>
            <a:pPr algn="ctr" defTabSz="914400" fontAlgn="base">
              <a:spcBef>
                <a:spcPct val="50000"/>
              </a:spcBef>
              <a:spcAft>
                <a:spcPct val="0"/>
              </a:spcAft>
              <a:defRPr/>
            </a:pPr>
            <a:endParaRPr lang="en-US" sz="1000" b="1" dirty="0">
              <a:solidFill>
                <a:srgbClr val="FFFFFF"/>
              </a:solidFill>
              <a:latin typeface="Arial Narrow" charset="0"/>
            </a:endParaRPr>
          </a:p>
        </p:txBody>
      </p:sp>
      <p:sp>
        <p:nvSpPr>
          <p:cNvPr id="595981" name="TextBox 27"/>
          <p:cNvSpPr txBox="1">
            <a:spLocks noChangeArrowheads="1"/>
          </p:cNvSpPr>
          <p:nvPr/>
        </p:nvSpPr>
        <p:spPr bwMode="auto">
          <a:xfrm>
            <a:off x="7924800" y="71438"/>
            <a:ext cx="1155700" cy="1323975"/>
          </a:xfrm>
          <a:prstGeom prst="rect">
            <a:avLst/>
          </a:prstGeom>
          <a:noFill/>
          <a:ln w="9525">
            <a:noFill/>
            <a:miter lim="800000"/>
            <a:headEnd/>
            <a:tailEnd/>
          </a:ln>
        </p:spPr>
        <p:txBody>
          <a:bodyPr>
            <a:prstTxWarp prst="textNoShape">
              <a:avLst/>
            </a:prstTxWarp>
            <a:spAutoFit/>
          </a:bodyPr>
          <a:lstStyle/>
          <a:p>
            <a:pPr algn="ctr" defTabSz="914400" fontAlgn="base">
              <a:spcBef>
                <a:spcPct val="0"/>
              </a:spcBef>
              <a:spcAft>
                <a:spcPct val="0"/>
              </a:spcAft>
            </a:pPr>
            <a:r>
              <a:rPr lang="ar-JO" sz="2000" b="1" dirty="0">
                <a:solidFill>
                  <a:srgbClr val="FFFFFF"/>
                </a:solidFill>
                <a:latin typeface="Arial" charset="0"/>
                <a:ea typeface="Arial" charset="0"/>
                <a:cs typeface="Arial" charset="0"/>
              </a:rPr>
              <a:t>143</a:t>
            </a:r>
            <a:endParaRPr lang="en-US" sz="2000" b="1" dirty="0">
              <a:solidFill>
                <a:srgbClr val="FFFFFF"/>
              </a:solidFill>
              <a:latin typeface="Arial" charset="0"/>
              <a:ea typeface="Arial" charset="0"/>
              <a:cs typeface="Arial" charset="0"/>
            </a:endParaRPr>
          </a:p>
          <a:p>
            <a:pPr algn="ctr" defTabSz="914400" fontAlgn="base">
              <a:spcBef>
                <a:spcPct val="0"/>
              </a:spcBef>
              <a:spcAft>
                <a:spcPct val="0"/>
              </a:spcAft>
            </a:pPr>
            <a:r>
              <a:rPr lang="ar-JO" sz="2000" b="1" dirty="0">
                <a:solidFill>
                  <a:srgbClr val="FFFFFF"/>
                </a:solidFill>
                <a:latin typeface="Arial" charset="0"/>
                <a:ea typeface="Arial" charset="0"/>
                <a:cs typeface="Arial" charset="0"/>
              </a:rPr>
              <a:t>38</a:t>
            </a:r>
            <a:br>
              <a:rPr lang="en-US" sz="2000" b="1" dirty="0">
                <a:solidFill>
                  <a:srgbClr val="FFFFFF"/>
                </a:solidFill>
                <a:latin typeface="Arial" charset="0"/>
                <a:ea typeface="Arial" charset="0"/>
                <a:cs typeface="Arial" charset="0"/>
              </a:rPr>
            </a:br>
            <a:r>
              <a:rPr lang="ar-JO" sz="2000" b="1" dirty="0">
                <a:solidFill>
                  <a:srgbClr val="FFFFFF"/>
                </a:solidFill>
                <a:latin typeface="Arial" charset="0"/>
                <a:ea typeface="Arial" charset="0"/>
                <a:cs typeface="Arial" charset="0"/>
              </a:rPr>
              <a:t>124</a:t>
            </a:r>
            <a:br>
              <a:rPr lang="en-US" sz="2000" b="1" dirty="0">
                <a:solidFill>
                  <a:srgbClr val="FFFFFF"/>
                </a:solidFill>
                <a:latin typeface="Arial" charset="0"/>
                <a:ea typeface="Arial" charset="0"/>
                <a:cs typeface="Arial" charset="0"/>
              </a:rPr>
            </a:br>
            <a:r>
              <a:rPr lang="ar-JO" sz="2000" b="1" dirty="0">
                <a:solidFill>
                  <a:srgbClr val="FFFFFF"/>
                </a:solidFill>
                <a:latin typeface="Arial" charset="0"/>
                <a:ea typeface="Arial" charset="0"/>
                <a:cs typeface="Arial" charset="0"/>
              </a:rPr>
              <a:t>39-41</a:t>
            </a:r>
            <a:endParaRPr lang="en-US" sz="2000" b="1" dirty="0">
              <a:solidFill>
                <a:srgbClr val="FFFFFF"/>
              </a:solidFill>
              <a:latin typeface="Arial" charset="0"/>
              <a:ea typeface="Arial" charset="0"/>
              <a:cs typeface="Arial" charset="0"/>
            </a:endParaRPr>
          </a:p>
        </p:txBody>
      </p:sp>
      <p:sp>
        <p:nvSpPr>
          <p:cNvPr id="595982"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algn="ctr" defTabSz="914400" fontAlgn="base">
              <a:spcBef>
                <a:spcPct val="50000"/>
              </a:spcBef>
              <a:spcAft>
                <a:spcPct val="0"/>
              </a:spcAft>
            </a:pPr>
            <a:r>
              <a:rPr lang="ar-JO" sz="1200" b="1" dirty="0">
                <a:solidFill>
                  <a:srgbClr val="000000"/>
                </a:solidFill>
                <a:latin typeface="Arial Narrow" charset="0"/>
              </a:rPr>
              <a:t>أيلول 62-</a:t>
            </a:r>
            <a:br>
              <a:rPr lang="en-US" sz="1200" b="1" dirty="0">
                <a:solidFill>
                  <a:srgbClr val="000000"/>
                </a:solidFill>
                <a:latin typeface="Arial Narrow" charset="0"/>
              </a:rPr>
            </a:br>
            <a:r>
              <a:rPr lang="ar-JO" sz="1200" b="1" dirty="0">
                <a:solidFill>
                  <a:srgbClr val="000000"/>
                </a:solidFill>
                <a:latin typeface="Arial Narrow" charset="0"/>
              </a:rPr>
              <a:t>خريف 67</a:t>
            </a:r>
            <a:endParaRPr lang="en-US" sz="1200" b="1" dirty="0">
              <a:solidFill>
                <a:srgbClr val="000000"/>
              </a:solidFill>
              <a:latin typeface="Arial Narrow" charset="0"/>
            </a:endParaRPr>
          </a:p>
          <a:p>
            <a:pPr algn="ctr" defTabSz="914400" fontAlgn="base">
              <a:spcBef>
                <a:spcPct val="0"/>
              </a:spcBef>
              <a:spcAft>
                <a:spcPct val="0"/>
              </a:spcAft>
            </a:pPr>
            <a:r>
              <a:rPr lang="ar-JO" sz="2400" b="1" dirty="0">
                <a:solidFill>
                  <a:srgbClr val="000000"/>
                </a:solidFill>
                <a:latin typeface="Arial Narrow" charset="0"/>
              </a:rPr>
              <a:t>4</a:t>
            </a:r>
            <a:br>
              <a:rPr lang="en-US" sz="2400" b="1" dirty="0">
                <a:solidFill>
                  <a:srgbClr val="000000"/>
                </a:solidFill>
                <a:latin typeface="Arial Narrow" charset="0"/>
              </a:rPr>
            </a:br>
            <a:r>
              <a:rPr lang="ar-JO" sz="2400" b="1" dirty="0">
                <a:solidFill>
                  <a:srgbClr val="000000"/>
                </a:solidFill>
                <a:latin typeface="Arial Narrow" charset="0"/>
              </a:rPr>
              <a:t>إسبانيا</a:t>
            </a:r>
            <a:endParaRPr lang="en-US" sz="2400" b="1" dirty="0">
              <a:solidFill>
                <a:srgbClr val="000000"/>
              </a:solidFill>
              <a:latin typeface="Arial Narrow" charset="0"/>
            </a:endParaRPr>
          </a:p>
          <a:p>
            <a:pPr algn="ctr" defTabSz="914400" fontAlgn="base">
              <a:spcBef>
                <a:spcPct val="50000"/>
              </a:spcBef>
              <a:spcAft>
                <a:spcPct val="0"/>
              </a:spcAft>
            </a:pPr>
            <a:endParaRPr lang="en-US" sz="1000" b="1" dirty="0">
              <a:solidFill>
                <a:srgbClr val="000000"/>
              </a:solidFill>
              <a:latin typeface="Arial Narrow"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effectLst>
            <a:glow rad="101600">
              <a:srgbClr val="008000">
                <a:alpha val="75000"/>
              </a:srgbClr>
            </a:glow>
            <a:outerShdw blurRad="63500" dist="17961" dir="2700000" algn="ctr" rotWithShape="0">
              <a:schemeClr val="tx1">
                <a:alpha val="74998"/>
              </a:schemeClr>
            </a:outerShdw>
          </a:effectLst>
        </p:spPr>
        <p:txBody>
          <a:bodyPr>
            <a:spAutoFit/>
          </a:body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charset="0"/>
                <a:ea typeface="Times New Roman" charset="0"/>
                <a:cs typeface="Times New Roman" charset="0"/>
              </a:rPr>
              <a:t>نظرة عامة على العهد الجديد (رسائل بولس)</a:t>
            </a:r>
            <a:endParaRPr lang="en-US" sz="4000" b="1" dirty="0">
              <a:solidFill>
                <a:srgbClr val="FFFFFF"/>
              </a:solidFill>
              <a:effectLst>
                <a:outerShdw blurRad="38100" dist="38100" dir="2700000" algn="tl">
                  <a:srgbClr val="000000">
                    <a:alpha val="43137"/>
                  </a:srgbClr>
                </a:outerShdw>
              </a:effectLst>
              <a:latin typeface="Arial" charset="0"/>
              <a:ea typeface="Times New Roman" charset="0"/>
              <a:cs typeface="Times New Roman" charset="0"/>
            </a:endParaRPr>
          </a:p>
        </p:txBody>
      </p:sp>
      <p:sp>
        <p:nvSpPr>
          <p:cNvPr id="1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defTabSz="914400" fontAlgn="base">
              <a:spcBef>
                <a:spcPct val="50000"/>
              </a:spcBef>
              <a:spcAft>
                <a:spcPct val="0"/>
              </a:spcAft>
              <a:defRPr/>
            </a:pPr>
            <a:r>
              <a:rPr lang="ar-JO" b="1" dirty="0">
                <a:solidFill>
                  <a:srgbClr val="000000"/>
                </a:solidFill>
                <a:latin typeface="Arial Narrow" charset="0"/>
              </a:rPr>
              <a:t>غل</a:t>
            </a:r>
            <a:endParaRPr lang="en-US" sz="1600" dirty="0">
              <a:solidFill>
                <a:srgbClr val="000000"/>
              </a:solidFill>
              <a:latin typeface="Arial Narrow"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defTabSz="914400" fontAlgn="base">
              <a:spcBef>
                <a:spcPct val="50000"/>
              </a:spcBef>
              <a:spcAft>
                <a:spcPct val="0"/>
              </a:spcAft>
              <a:defRPr/>
            </a:pPr>
            <a:r>
              <a:rPr lang="ar-JO" b="1" dirty="0">
                <a:solidFill>
                  <a:srgbClr val="000000"/>
                </a:solidFill>
                <a:latin typeface="Arial Narrow" charset="0"/>
              </a:rPr>
              <a:t>1 تس</a:t>
            </a:r>
            <a:endParaRPr lang="en-US" sz="1600" dirty="0">
              <a:solidFill>
                <a:srgbClr val="000000"/>
              </a:solidFill>
              <a:latin typeface="Arial Narrow"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defTabSz="914400" fontAlgn="base">
              <a:spcBef>
                <a:spcPct val="50000"/>
              </a:spcBef>
              <a:spcAft>
                <a:spcPct val="0"/>
              </a:spcAft>
              <a:defRPr/>
            </a:pPr>
            <a:r>
              <a:rPr lang="ar-JO" b="1" dirty="0">
                <a:solidFill>
                  <a:srgbClr val="000000"/>
                </a:solidFill>
                <a:latin typeface="Arial Narrow" charset="0"/>
              </a:rPr>
              <a:t>2 تس</a:t>
            </a:r>
            <a:endParaRPr lang="en-US" sz="1600" dirty="0">
              <a:solidFill>
                <a:srgbClr val="000000"/>
              </a:solidFill>
              <a:latin typeface="Arial Narrow" charset="0"/>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defTabSz="914400" fontAlgn="base">
              <a:spcBef>
                <a:spcPct val="50000"/>
              </a:spcBef>
              <a:spcAft>
                <a:spcPct val="0"/>
              </a:spcAft>
              <a:defRPr/>
            </a:pPr>
            <a:r>
              <a:rPr lang="ar-JO" b="1" dirty="0">
                <a:solidFill>
                  <a:srgbClr val="FFFFFF"/>
                </a:solidFill>
                <a:latin typeface="Arial Narrow" charset="0"/>
              </a:rPr>
              <a:t>متى</a:t>
            </a:r>
            <a:endParaRPr lang="en-US" sz="1600" dirty="0">
              <a:solidFill>
                <a:srgbClr val="FFFFFF"/>
              </a:solidFill>
              <a:latin typeface="Arial Narrow" charset="0"/>
            </a:endParaRPr>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defTabSz="914400" fontAlgn="base">
              <a:spcBef>
                <a:spcPct val="50000"/>
              </a:spcBef>
              <a:spcAft>
                <a:spcPct val="0"/>
              </a:spcAft>
              <a:defRPr/>
            </a:pPr>
            <a:r>
              <a:rPr lang="ar-JO" b="1" dirty="0">
                <a:solidFill>
                  <a:srgbClr val="FFFFFF"/>
                </a:solidFill>
                <a:latin typeface="Arial Narrow" charset="0"/>
              </a:rPr>
              <a:t>لوقا</a:t>
            </a:r>
            <a:endParaRPr lang="en-US" sz="1600" dirty="0">
              <a:solidFill>
                <a:srgbClr val="FFFFFF"/>
              </a:solidFill>
              <a:latin typeface="Arial Narrow" charset="0"/>
            </a:endParaRPr>
          </a:p>
        </p:txBody>
      </p:sp>
      <p:sp>
        <p:nvSpPr>
          <p:cNvPr id="36" name="Text Box 31"/>
          <p:cNvSpPr txBox="1">
            <a:spLocks noChangeArrowheads="1"/>
          </p:cNvSpPr>
          <p:nvPr/>
        </p:nvSpPr>
        <p:spPr bwMode="auto">
          <a:xfrm>
            <a:off x="75438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defTabSz="914400" fontAlgn="base">
              <a:spcBef>
                <a:spcPct val="50000"/>
              </a:spcBef>
              <a:spcAft>
                <a:spcPct val="0"/>
              </a:spcAft>
              <a:defRPr/>
            </a:pPr>
            <a:r>
              <a:rPr lang="ar-JO" b="1" dirty="0">
                <a:solidFill>
                  <a:srgbClr val="FFFFFF"/>
                </a:solidFill>
                <a:latin typeface="Arial Narrow" charset="0"/>
              </a:rPr>
              <a:t>يوحنا</a:t>
            </a:r>
            <a:endParaRPr lang="en-US" sz="1600" dirty="0">
              <a:solidFill>
                <a:srgbClr val="FFFFFF"/>
              </a:solidFill>
              <a:latin typeface="Arial Narrow" charset="0"/>
            </a:endParaRPr>
          </a:p>
        </p:txBody>
      </p:sp>
      <p:sp>
        <p:nvSpPr>
          <p:cNvPr id="37" name="Text Box 29"/>
          <p:cNvSpPr txBox="1">
            <a:spLocks noChangeArrowheads="1"/>
          </p:cNvSpPr>
          <p:nvPr/>
        </p:nvSpPr>
        <p:spPr bwMode="auto">
          <a:xfrm>
            <a:off x="65992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defTabSz="914400" fontAlgn="base">
              <a:spcBef>
                <a:spcPct val="50000"/>
              </a:spcBef>
              <a:spcAft>
                <a:spcPct val="0"/>
              </a:spcAft>
              <a:defRPr/>
            </a:pPr>
            <a:r>
              <a:rPr lang="ar-JO" b="1" dirty="0">
                <a:solidFill>
                  <a:srgbClr val="FFFFFF"/>
                </a:solidFill>
                <a:latin typeface="Arial Narrow" charset="0"/>
              </a:rPr>
              <a:t>مرقس</a:t>
            </a:r>
            <a:endParaRPr lang="en-US" sz="1600" dirty="0">
              <a:solidFill>
                <a:srgbClr val="FFFFFF"/>
              </a:solidFill>
              <a:latin typeface="Arial Narrow" charset="0"/>
            </a:endParaRPr>
          </a:p>
        </p:txBody>
      </p:sp>
      <p:sp>
        <p:nvSpPr>
          <p:cNvPr id="4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defTabSz="914400" fontAlgn="base">
              <a:spcBef>
                <a:spcPct val="50000"/>
              </a:spcBef>
              <a:spcAft>
                <a:spcPct val="0"/>
              </a:spcAft>
              <a:defRPr/>
            </a:pPr>
            <a:r>
              <a:rPr lang="ar-JO" b="1" dirty="0">
                <a:solidFill>
                  <a:srgbClr val="FFFFFF"/>
                </a:solidFill>
                <a:latin typeface="Arial Narrow" charset="0"/>
              </a:rPr>
              <a:t>أعمال</a:t>
            </a:r>
            <a:endParaRPr lang="en-US" sz="1600" dirty="0">
              <a:solidFill>
                <a:srgbClr val="FFFFFF"/>
              </a:solidFill>
              <a:latin typeface="Arial Narrow" charset="0"/>
            </a:endParaRPr>
          </a:p>
        </p:txBody>
      </p:sp>
      <p:sp>
        <p:nvSpPr>
          <p:cNvPr id="50" name="Text Box 19"/>
          <p:cNvSpPr txBox="1">
            <a:spLocks noChangeArrowheads="1"/>
          </p:cNvSpPr>
          <p:nvPr/>
        </p:nvSpPr>
        <p:spPr bwMode="auto">
          <a:xfrm>
            <a:off x="152400" y="586105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defTabSz="914400" fontAlgn="base">
              <a:spcBef>
                <a:spcPct val="50000"/>
              </a:spcBef>
              <a:spcAft>
                <a:spcPct val="0"/>
              </a:spcAft>
              <a:defRPr/>
            </a:pPr>
            <a:r>
              <a:rPr lang="ar-JO" b="1" dirty="0">
                <a:solidFill>
                  <a:srgbClr val="FFFFFF"/>
                </a:solidFill>
                <a:latin typeface="Arial Narrow" charset="0"/>
              </a:rPr>
              <a:t>الأناجيل و الأعمال</a:t>
            </a:r>
            <a:endParaRPr lang="en-US" sz="1600" dirty="0">
              <a:solidFill>
                <a:srgbClr val="FFFFFF"/>
              </a:solidFill>
              <a:latin typeface="Arial Narrow" charset="0"/>
            </a:endParaRPr>
          </a:p>
        </p:txBody>
      </p:sp>
      <p:sp>
        <p:nvSpPr>
          <p:cNvPr id="51" name="Text Box 19"/>
          <p:cNvSpPr txBox="1">
            <a:spLocks noChangeArrowheads="1"/>
          </p:cNvSpPr>
          <p:nvPr/>
        </p:nvSpPr>
        <p:spPr bwMode="auto">
          <a:xfrm>
            <a:off x="152400" y="6324600"/>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defTabSz="914400" fontAlgn="base">
              <a:spcBef>
                <a:spcPct val="50000"/>
              </a:spcBef>
              <a:spcAft>
                <a:spcPct val="0"/>
              </a:spcAft>
              <a:defRPr/>
            </a:pPr>
            <a:r>
              <a:rPr lang="ar-JO" b="1" dirty="0">
                <a:solidFill>
                  <a:srgbClr val="000000"/>
                </a:solidFill>
                <a:latin typeface="Arial Narrow" charset="0"/>
              </a:rPr>
              <a:t>الرسائل البولسية</a:t>
            </a:r>
            <a:endParaRPr lang="en-US" sz="1600" dirty="0">
              <a:solidFill>
                <a:srgbClr val="000000"/>
              </a:solidFill>
              <a:latin typeface="Arial Narrow" charset="0"/>
            </a:endParaRPr>
          </a:p>
        </p:txBody>
      </p:sp>
      <p:sp>
        <p:nvSpPr>
          <p:cNvPr id="596006" name="Text Box 20"/>
          <p:cNvSpPr txBox="1">
            <a:spLocks noChangeArrowheads="1"/>
          </p:cNvSpPr>
          <p:nvPr/>
        </p:nvSpPr>
        <p:spPr bwMode="auto">
          <a:xfrm>
            <a:off x="6477000" y="6553200"/>
            <a:ext cx="2447925" cy="184150"/>
          </a:xfrm>
          <a:prstGeom prst="rect">
            <a:avLst/>
          </a:prstGeom>
          <a:noFill/>
          <a:ln w="9525">
            <a:noFill/>
            <a:miter lim="800000"/>
            <a:headEnd/>
            <a:tailEnd/>
          </a:ln>
        </p:spPr>
        <p:txBody>
          <a:bodyPr lIns="0" tIns="0" rIns="0" bIns="0">
            <a:prstTxWarp prst="textNoShape">
              <a:avLst/>
            </a:prstTxWarp>
            <a:spAutoFit/>
          </a:bodyPr>
          <a:lstStyle/>
          <a:p>
            <a:pPr algn="r" defTabSz="914400" fontAlgn="base">
              <a:spcBef>
                <a:spcPct val="50000"/>
              </a:spcBef>
              <a:spcAft>
                <a:spcPct val="0"/>
              </a:spcAft>
            </a:pPr>
            <a:r>
              <a:rPr lang="en-US" sz="1200" b="1">
                <a:solidFill>
                  <a:srgbClr val="FFFFFF"/>
                </a:solidFill>
                <a:latin typeface="Arial Narrow" charset="0"/>
              </a:rPr>
              <a:t>Pauline</a:t>
            </a:r>
            <a:endParaRPr lang="en-US" sz="1600" b="1">
              <a:solidFill>
                <a:srgbClr val="FFFFFF"/>
              </a:solidFill>
              <a:latin typeface="Arial Narrow" charset="0"/>
            </a:endParaRPr>
          </a:p>
        </p:txBody>
      </p:sp>
      <p:sp>
        <p:nvSpPr>
          <p:cNvPr id="596007" name="Text Box 7"/>
          <p:cNvSpPr txBox="1">
            <a:spLocks noChangeArrowheads="1"/>
          </p:cNvSpPr>
          <p:nvPr/>
        </p:nvSpPr>
        <p:spPr bwMode="auto">
          <a:xfrm>
            <a:off x="2667000" y="198784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algn="ctr" defTabSz="914400" fontAlgn="base">
              <a:spcBef>
                <a:spcPct val="50000"/>
              </a:spcBef>
              <a:spcAft>
                <a:spcPct val="0"/>
              </a:spcAft>
            </a:pPr>
            <a:r>
              <a:rPr lang="ar-JO" sz="1200" b="1" dirty="0">
                <a:solidFill>
                  <a:srgbClr val="000000"/>
                </a:solidFill>
                <a:latin typeface="Arial Narrow" charset="0"/>
              </a:rPr>
              <a:t>نيسان 50-    أيلول 52</a:t>
            </a:r>
            <a:endParaRPr lang="en-US" sz="1200" b="1" dirty="0">
              <a:solidFill>
                <a:srgbClr val="000000"/>
              </a:solidFill>
              <a:latin typeface="Arial Narrow" charset="0"/>
            </a:endParaRPr>
          </a:p>
          <a:p>
            <a:pPr algn="ctr" defTabSz="914400" fontAlgn="base">
              <a:spcBef>
                <a:spcPct val="0"/>
              </a:spcBef>
              <a:spcAft>
                <a:spcPct val="0"/>
              </a:spcAft>
            </a:pPr>
            <a:r>
              <a:rPr lang="ar-JO" sz="2400" b="1" dirty="0">
                <a:solidFill>
                  <a:srgbClr val="000000"/>
                </a:solidFill>
                <a:latin typeface="Arial Narrow" charset="0"/>
              </a:rPr>
              <a:t>2</a:t>
            </a:r>
            <a:br>
              <a:rPr lang="en-US" sz="2400" b="1" dirty="0">
                <a:solidFill>
                  <a:srgbClr val="000000"/>
                </a:solidFill>
                <a:latin typeface="Arial Narrow" charset="0"/>
              </a:rPr>
            </a:br>
            <a:r>
              <a:rPr lang="ar-JO" sz="2400" b="1" dirty="0">
                <a:solidFill>
                  <a:srgbClr val="000000"/>
                </a:solidFill>
                <a:latin typeface="Arial Narrow" charset="0"/>
              </a:rPr>
              <a:t>إيجة</a:t>
            </a:r>
            <a:endParaRPr lang="en-US" sz="2400" b="1" dirty="0">
              <a:solidFill>
                <a:srgbClr val="000000"/>
              </a:solidFill>
              <a:latin typeface="Arial Narrow" charset="0"/>
            </a:endParaRPr>
          </a:p>
          <a:p>
            <a:pPr algn="ctr" defTabSz="914400" fontAlgn="base">
              <a:spcBef>
                <a:spcPct val="50000"/>
              </a:spcBef>
              <a:spcAft>
                <a:spcPct val="0"/>
              </a:spcAft>
            </a:pPr>
            <a:endParaRPr lang="en-US" sz="900" b="1" dirty="0">
              <a:solidFill>
                <a:srgbClr val="000000"/>
              </a:solidFill>
              <a:latin typeface="Arial Narrow" charset="0"/>
            </a:endParaRPr>
          </a:p>
        </p:txBody>
      </p:sp>
      <p:sp>
        <p:nvSpPr>
          <p:cNvPr id="596011" name="Text Box 17"/>
          <p:cNvSpPr txBox="1">
            <a:spLocks noChangeArrowheads="1"/>
          </p:cNvSpPr>
          <p:nvPr/>
        </p:nvSpPr>
        <p:spPr bwMode="auto">
          <a:xfrm>
            <a:off x="-76200" y="2133600"/>
            <a:ext cx="990600" cy="184666"/>
          </a:xfrm>
          <a:prstGeom prst="rect">
            <a:avLst/>
          </a:prstGeom>
          <a:noFill/>
          <a:ln w="9525">
            <a:noFill/>
            <a:miter lim="800000"/>
            <a:headEnd/>
            <a:tailEnd/>
          </a:ln>
        </p:spPr>
        <p:txBody>
          <a:bodyPr lIns="0" tIns="0" rIns="0" bIns="0">
            <a:prstTxWarp prst="textNoShape">
              <a:avLst/>
            </a:prstTxWarp>
            <a:spAutoFit/>
          </a:bodyPr>
          <a:lstStyle/>
          <a:p>
            <a:pPr algn="ctr" defTabSz="914400" fontAlgn="base">
              <a:spcBef>
                <a:spcPct val="50000"/>
              </a:spcBef>
              <a:spcAft>
                <a:spcPct val="0"/>
              </a:spcAft>
            </a:pPr>
            <a:r>
              <a:rPr lang="ar-JO" sz="1200" b="1" dirty="0">
                <a:solidFill>
                  <a:srgbClr val="FFFFFF"/>
                </a:solidFill>
                <a:latin typeface="Arial Narrow" charset="0"/>
              </a:rPr>
              <a:t>صيف 35-37</a:t>
            </a:r>
            <a:endParaRPr lang="en-US" sz="1600" b="1" dirty="0">
              <a:solidFill>
                <a:srgbClr val="FFFFFF"/>
              </a:solidFill>
              <a:latin typeface="Arial Narrow" charset="0"/>
            </a:endParaRPr>
          </a:p>
        </p:txBody>
      </p:sp>
      <p:sp>
        <p:nvSpPr>
          <p:cNvPr id="52"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prstTxWarp prst="textNoShape">
              <a:avLst/>
            </a:prstTxWarp>
            <a:spAutoFit/>
          </a:bodyPr>
          <a:lstStyle/>
          <a:p>
            <a:pPr algn="ctr" defTabSz="914400" fontAlgn="base">
              <a:spcBef>
                <a:spcPct val="50000"/>
              </a:spcBef>
              <a:spcAft>
                <a:spcPct val="0"/>
              </a:spcAft>
              <a:defRPr/>
            </a:pPr>
            <a:r>
              <a:rPr lang="ar-JO" sz="2400" b="1" dirty="0">
                <a:solidFill>
                  <a:srgbClr val="FFFFFF"/>
                </a:solidFill>
                <a:latin typeface="Arial Narrow" charset="0"/>
              </a:rPr>
              <a:t>رومية</a:t>
            </a:r>
            <a:endParaRPr lang="en-US" sz="1000" b="1" dirty="0">
              <a:solidFill>
                <a:srgbClr val="FFFFFF"/>
              </a:solidFill>
              <a:latin typeface="Arial Narrow" charset="0"/>
            </a:endParaRPr>
          </a:p>
        </p:txBody>
      </p:sp>
      <p:sp>
        <p:nvSpPr>
          <p:cNvPr id="596013" name="Text Box 20"/>
          <p:cNvSpPr txBox="1">
            <a:spLocks noChangeArrowheads="1"/>
          </p:cNvSpPr>
          <p:nvPr/>
        </p:nvSpPr>
        <p:spPr bwMode="auto">
          <a:xfrm>
            <a:off x="3352800" y="5907088"/>
            <a:ext cx="1600200" cy="277812"/>
          </a:xfrm>
          <a:prstGeom prst="rect">
            <a:avLst/>
          </a:prstGeom>
          <a:noFill/>
          <a:ln w="9525">
            <a:noFill/>
            <a:miter lim="800000"/>
            <a:headEnd/>
            <a:tailEnd/>
          </a:ln>
        </p:spPr>
        <p:txBody>
          <a:bodyPr lIns="0" tIns="0" rIns="0" bIns="0">
            <a:prstTxWarp prst="textNoShape">
              <a:avLst/>
            </a:prstTxWarp>
            <a:spAutoFit/>
          </a:bodyPr>
          <a:lstStyle/>
          <a:p>
            <a:pPr algn="ctr" defTabSz="914400" fontAlgn="base">
              <a:spcBef>
                <a:spcPct val="50000"/>
              </a:spcBef>
              <a:spcAft>
                <a:spcPct val="0"/>
              </a:spcAft>
            </a:pPr>
            <a:r>
              <a:rPr lang="ar-JO" b="1" dirty="0">
                <a:solidFill>
                  <a:srgbClr val="FFFFFF"/>
                </a:solidFill>
                <a:latin typeface="Arial Narrow" charset="0"/>
              </a:rPr>
              <a:t>الرحلات</a:t>
            </a:r>
            <a:endParaRPr lang="en-US" sz="2400" b="1" dirty="0">
              <a:solidFill>
                <a:srgbClr val="FFFFFF"/>
              </a:solidFill>
              <a:latin typeface="Arial Narrow" charset="0"/>
            </a:endParaRPr>
          </a:p>
        </p:txBody>
      </p:sp>
      <p:sp>
        <p:nvSpPr>
          <p:cNvPr id="596014"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algn="ctr" defTabSz="914400" fontAlgn="base">
              <a:spcBef>
                <a:spcPct val="0"/>
              </a:spcBef>
              <a:spcAft>
                <a:spcPct val="0"/>
              </a:spcAft>
            </a:pPr>
            <a:r>
              <a:rPr lang="ar-JO" sz="2400" b="1" dirty="0">
                <a:solidFill>
                  <a:srgbClr val="000000"/>
                </a:solidFill>
                <a:latin typeface="Arial Narrow" charset="0"/>
              </a:rPr>
              <a:t>4321</a:t>
            </a:r>
            <a:endParaRPr lang="en-US" sz="1000" b="1" dirty="0">
              <a:solidFill>
                <a:srgbClr val="000000"/>
              </a:solidFill>
              <a:latin typeface="Arial Narrow" charset="0"/>
            </a:endParaRPr>
          </a:p>
        </p:txBody>
      </p:sp>
      <p:sp>
        <p:nvSpPr>
          <p:cNvPr id="596015" name="Text Box 20"/>
          <p:cNvSpPr txBox="1">
            <a:spLocks noChangeArrowheads="1"/>
          </p:cNvSpPr>
          <p:nvPr/>
        </p:nvSpPr>
        <p:spPr bwMode="auto">
          <a:xfrm>
            <a:off x="3352800" y="6370638"/>
            <a:ext cx="1600200" cy="277812"/>
          </a:xfrm>
          <a:prstGeom prst="rect">
            <a:avLst/>
          </a:prstGeom>
          <a:noFill/>
          <a:ln w="9525">
            <a:noFill/>
            <a:miter lim="800000"/>
            <a:headEnd/>
            <a:tailEnd/>
          </a:ln>
        </p:spPr>
        <p:txBody>
          <a:bodyPr lIns="0" tIns="0" rIns="0" bIns="0">
            <a:prstTxWarp prst="textNoShape">
              <a:avLst/>
            </a:prstTxWarp>
            <a:spAutoFit/>
          </a:bodyPr>
          <a:lstStyle/>
          <a:p>
            <a:pPr defTabSz="914400" fontAlgn="base">
              <a:spcBef>
                <a:spcPct val="50000"/>
              </a:spcBef>
              <a:spcAft>
                <a:spcPct val="0"/>
              </a:spcAft>
            </a:pPr>
            <a:r>
              <a:rPr lang="ar-JO" b="1" dirty="0">
                <a:solidFill>
                  <a:srgbClr val="FFFFFF"/>
                </a:solidFill>
                <a:latin typeface="Arial Narrow" charset="0"/>
              </a:rPr>
              <a:t>السجون</a:t>
            </a:r>
            <a:endParaRPr lang="en-US" sz="2400" b="1" dirty="0">
              <a:solidFill>
                <a:srgbClr val="FFFFFF"/>
              </a:solidFill>
              <a:latin typeface="Arial Narrow"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5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idx="4294967295"/>
          </p:nvPr>
        </p:nvSpPr>
        <p:spPr>
          <a:xfrm>
            <a:off x="169854" y="4910185"/>
            <a:ext cx="6650514" cy="1947815"/>
          </a:xfrm>
          <a:effectLst/>
        </p:spPr>
        <p:txBody>
          <a:bodyPr/>
          <a:lstStyle/>
          <a:p>
            <a:r>
              <a:rPr lang="ar-JO" sz="48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1-2 تسالونيكي</a:t>
            </a:r>
            <a:endParaRPr lang="en-US" sz="4800" b="1" dirty="0">
              <a:solidFill>
                <a:srgbClr val="FFFFFF"/>
              </a:solidFill>
              <a:effectLst>
                <a:glow rad="101600">
                  <a:schemeClr val="bg2">
                    <a:alpha val="75000"/>
                  </a:schemeClr>
                </a:glow>
                <a:outerShdw blurRad="50800" dist="88900" dir="2700000" algn="tl" rotWithShape="0">
                  <a:srgbClr val="000000"/>
                </a:outerShdw>
              </a:effectLst>
              <a:latin typeface="Arial"/>
              <a:cs typeface="Arial"/>
            </a:endParaRPr>
          </a:p>
        </p:txBody>
      </p:sp>
      <p:sp>
        <p:nvSpPr>
          <p:cNvPr id="13" name="Oval 58"/>
          <p:cNvSpPr>
            <a:spLocks noChangeArrowheads="1"/>
          </p:cNvSpPr>
          <p:nvPr/>
        </p:nvSpPr>
        <p:spPr bwMode="auto">
          <a:xfrm>
            <a:off x="4189759" y="718495"/>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ONES" pitchFamily="-105" charset="0"/>
              <a:ea typeface="+mn-ea"/>
              <a:cs typeface="+mn-cs"/>
            </a:endParaRPr>
          </a:p>
        </p:txBody>
      </p:sp>
      <p:sp>
        <p:nvSpPr>
          <p:cNvPr id="14" name="Text Box 76"/>
          <p:cNvSpPr txBox="1">
            <a:spLocks noChangeArrowheads="1"/>
          </p:cNvSpPr>
          <p:nvPr/>
        </p:nvSpPr>
        <p:spPr bwMode="auto">
          <a:xfrm>
            <a:off x="4433955" y="620688"/>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تسالونيكي</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19" name="Text Box 76"/>
          <p:cNvSpPr txBox="1">
            <a:spLocks noChangeArrowheads="1"/>
          </p:cNvSpPr>
          <p:nvPr/>
        </p:nvSpPr>
        <p:spPr bwMode="auto">
          <a:xfrm>
            <a:off x="8001000" y="-9997"/>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212</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3" name="Right Arrow 2"/>
          <p:cNvSpPr/>
          <p:nvPr/>
        </p:nvSpPr>
        <p:spPr bwMode="auto">
          <a:xfrm rot="16831919">
            <a:off x="3794441" y="1243044"/>
            <a:ext cx="828796"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ONES" pitchFamily="-105" charset="0"/>
              <a:ea typeface="+mn-ea"/>
              <a:cs typeface="+mn-cs"/>
            </a:endParaRPr>
          </a:p>
        </p:txBody>
      </p:sp>
      <p:sp>
        <p:nvSpPr>
          <p:cNvPr id="10" name="Oval 58"/>
          <p:cNvSpPr>
            <a:spLocks noChangeArrowheads="1"/>
          </p:cNvSpPr>
          <p:nvPr/>
        </p:nvSpPr>
        <p:spPr bwMode="auto">
          <a:xfrm>
            <a:off x="4005404" y="202111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ONES" pitchFamily="-105" charset="0"/>
              <a:ea typeface="+mn-ea"/>
              <a:cs typeface="+mn-cs"/>
            </a:endParaRPr>
          </a:p>
        </p:txBody>
      </p:sp>
      <p:sp>
        <p:nvSpPr>
          <p:cNvPr id="12" name="Text Box 76"/>
          <p:cNvSpPr txBox="1">
            <a:spLocks noChangeArrowheads="1"/>
          </p:cNvSpPr>
          <p:nvPr/>
        </p:nvSpPr>
        <p:spPr bwMode="auto">
          <a:xfrm>
            <a:off x="3734652" y="2159465"/>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كورنثوس</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15" name="Text Box 76"/>
          <p:cNvSpPr txBox="1">
            <a:spLocks noChangeArrowheads="1"/>
          </p:cNvSpPr>
          <p:nvPr/>
        </p:nvSpPr>
        <p:spPr bwMode="auto">
          <a:xfrm>
            <a:off x="3131840" y="44624"/>
            <a:ext cx="2586317" cy="584776"/>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مكدونية</a:t>
            </a:r>
            <a:endParaRPr kumimoji="0" lang="en-US" sz="32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Tree>
    <p:extLst>
      <p:ext uri="{BB962C8B-B14F-4D97-AF65-F5344CB8AC3E}">
        <p14:creationId xmlns:p14="http://schemas.microsoft.com/office/powerpoint/2010/main" val="149125080"/>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strVal val="(6*min(max(#ppt_w*#ppt_h,.3),1)-7.4)/-.7*#ppt_w"/>
                                          </p:val>
                                        </p:tav>
                                        <p:tav tm="100000">
                                          <p:val>
                                            <p:strVal val="#ppt_w"/>
                                          </p:val>
                                        </p:tav>
                                      </p:tavLst>
                                    </p:anim>
                                    <p:anim calcmode="lin" valueType="num">
                                      <p:cBhvr>
                                        <p:cTn id="8" dur="500" fill="hold"/>
                                        <p:tgtEl>
                                          <p:spTgt spid="10"/>
                                        </p:tgtEl>
                                        <p:attrNameLst>
                                          <p:attrName>ppt_h</p:attrName>
                                        </p:attrNameLst>
                                      </p:cBhvr>
                                      <p:tavLst>
                                        <p:tav tm="0">
                                          <p:val>
                                            <p:strVal val="(6*min(max(#ppt_w*#ppt_h,.3),1)-7.4)/-.7*#ppt_h"/>
                                          </p:val>
                                        </p:tav>
                                        <p:tav tm="100000">
                                          <p:val>
                                            <p:strVal val="#ppt_h"/>
                                          </p:val>
                                        </p:tav>
                                      </p:tavLst>
                                    </p:anim>
                                    <p:anim calcmode="lin" valueType="num">
                                      <p:cBhvr>
                                        <p:cTn id="9" dur="500" fill="hold"/>
                                        <p:tgtEl>
                                          <p:spTgt spid="10"/>
                                        </p:tgtEl>
                                        <p:attrNameLst>
                                          <p:attrName>ppt_x</p:attrName>
                                        </p:attrNameLst>
                                      </p:cBhvr>
                                      <p:tavLst>
                                        <p:tav tm="0">
                                          <p:val>
                                            <p:fltVal val="0.5"/>
                                          </p:val>
                                        </p:tav>
                                        <p:tav tm="100000">
                                          <p:val>
                                            <p:strVal val="#ppt_x"/>
                                          </p:val>
                                        </p:tav>
                                      </p:tavLst>
                                    </p:anim>
                                    <p:anim calcmode="lin" valueType="num">
                                      <p:cBhvr>
                                        <p:cTn id="10" dur="500" fill="hold"/>
                                        <p:tgtEl>
                                          <p:spTgt spid="10"/>
                                        </p:tgtEl>
                                        <p:attrNameLst>
                                          <p:attrName>ppt_y</p:attrName>
                                        </p:attrNameLst>
                                      </p:cBhvr>
                                      <p:tavLst>
                                        <p:tav tm="0">
                                          <p:val>
                                            <p:strVal val="1+(6*min(max(#ppt_w*#ppt_h,.3),1)-7.4)/-.7*#ppt_h/2"/>
                                          </p:val>
                                        </p:tav>
                                        <p:tav tm="100000">
                                          <p:val>
                                            <p:strVal val="#ppt_y"/>
                                          </p:val>
                                        </p:tav>
                                      </p:tavLst>
                                    </p:anim>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par>
                          <p:cTn id="18" fill="hold">
                            <p:stCondLst>
                              <p:cond delay="500"/>
                            </p:stCondLst>
                            <p:childTnLst>
                              <p:par>
                                <p:cTn id="19" presetID="23" presetClass="entr" presetSubtype="36"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strVal val="(6*min(max(#ppt_w*#ppt_h,.3),1)-7.4)/-.7*#ppt_w"/>
                                          </p:val>
                                        </p:tav>
                                        <p:tav tm="100000">
                                          <p:val>
                                            <p:strVal val="#ppt_w"/>
                                          </p:val>
                                        </p:tav>
                                      </p:tavLst>
                                    </p:anim>
                                    <p:anim calcmode="lin" valueType="num">
                                      <p:cBhvr>
                                        <p:cTn id="22" dur="500" fill="hold"/>
                                        <p:tgtEl>
                                          <p:spTgt spid="13"/>
                                        </p:tgtEl>
                                        <p:attrNameLst>
                                          <p:attrName>ppt_h</p:attrName>
                                        </p:attrNameLst>
                                      </p:cBhvr>
                                      <p:tavLst>
                                        <p:tav tm="0">
                                          <p:val>
                                            <p:strVal val="(6*min(max(#ppt_w*#ppt_h,.3),1)-7.4)/-.7*#ppt_h"/>
                                          </p:val>
                                        </p:tav>
                                        <p:tav tm="100000">
                                          <p:val>
                                            <p:strVal val="#ppt_h"/>
                                          </p:val>
                                        </p:tav>
                                      </p:tavLst>
                                    </p:anim>
                                    <p:anim calcmode="lin" valueType="num">
                                      <p:cBhvr>
                                        <p:cTn id="23" dur="500" fill="hold"/>
                                        <p:tgtEl>
                                          <p:spTgt spid="13"/>
                                        </p:tgtEl>
                                        <p:attrNameLst>
                                          <p:attrName>ppt_x</p:attrName>
                                        </p:attrNameLst>
                                      </p:cBhvr>
                                      <p:tavLst>
                                        <p:tav tm="0">
                                          <p:val>
                                            <p:fltVal val="0.5"/>
                                          </p:val>
                                        </p:tav>
                                        <p:tav tm="100000">
                                          <p:val>
                                            <p:strVal val="#ppt_x"/>
                                          </p:val>
                                        </p:tav>
                                      </p:tavLst>
                                    </p:anim>
                                    <p:anim calcmode="lin" valueType="num">
                                      <p:cBhvr>
                                        <p:cTn id="24" dur="500" fill="hold"/>
                                        <p:tgtEl>
                                          <p:spTgt spid="13"/>
                                        </p:tgtEl>
                                        <p:attrNameLst>
                                          <p:attrName>ppt_y</p:attrName>
                                        </p:attrNameLst>
                                      </p:cBhvr>
                                      <p:tavLst>
                                        <p:tav tm="0">
                                          <p:val>
                                            <p:strVal val="1+(6*min(max(#ppt_w*#ppt_h,.3),1)-7.4)/-.7*#ppt_h/2"/>
                                          </p:val>
                                        </p:tav>
                                        <p:tav tm="100000">
                                          <p:val>
                                            <p:strVal val="#ppt_y"/>
                                          </p:val>
                                        </p:tav>
                                      </p:tavLst>
                                    </p:anim>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3" grpId="0" animBg="1"/>
      <p:bldP spid="10" grpId="0" animBg="1"/>
      <p:bldP spid="12"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ext Box 2"/>
          <p:cNvSpPr txBox="1">
            <a:spLocks noChangeArrowheads="1"/>
          </p:cNvSpPr>
          <p:nvPr/>
        </p:nvSpPr>
        <p:spPr bwMode="auto">
          <a:xfrm>
            <a:off x="8274050" y="152400"/>
            <a:ext cx="67037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ar-JO" dirty="0">
                <a:solidFill>
                  <a:srgbClr val="003366"/>
                </a:solidFill>
                <a:latin typeface="Arial" charset="0"/>
                <a:cs typeface="Arial" charset="0"/>
              </a:rPr>
              <a:t>214</a:t>
            </a:r>
            <a:endParaRPr lang="en-US" dirty="0">
              <a:solidFill>
                <a:srgbClr val="003366"/>
              </a:solidFill>
              <a:latin typeface="Arial" charset="0"/>
              <a:cs typeface="Arial" charset="0"/>
            </a:endParaRPr>
          </a:p>
        </p:txBody>
      </p:sp>
      <p:sp>
        <p:nvSpPr>
          <p:cNvPr id="26628" name="Text Box 4"/>
          <p:cNvSpPr txBox="1">
            <a:spLocks noChangeArrowheads="1"/>
          </p:cNvSpPr>
          <p:nvPr/>
        </p:nvSpPr>
        <p:spPr bwMode="auto">
          <a:xfrm>
            <a:off x="762000" y="1143000"/>
            <a:ext cx="830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0"/>
              </a:spcBef>
              <a:spcAft>
                <a:spcPct val="0"/>
              </a:spcAft>
            </a:pPr>
            <a:r>
              <a:rPr lang="ar-JO" b="1" dirty="0">
                <a:solidFill>
                  <a:srgbClr val="000000"/>
                </a:solidFill>
                <a:latin typeface="Arial" charset="0"/>
                <a:cs typeface="Arial" charset="0"/>
              </a:rPr>
              <a:t>كتب بولس 2 تسالونيكي ليساعد المؤمنين على تحمل </a:t>
            </a:r>
            <a:r>
              <a:rPr lang="ar-JO" b="1" dirty="0">
                <a:solidFill>
                  <a:srgbClr val="FF0000"/>
                </a:solidFill>
                <a:latin typeface="Arial" charset="0"/>
                <a:cs typeface="Arial" charset="0"/>
              </a:rPr>
              <a:t>ثلاث صعوبات </a:t>
            </a:r>
            <a:r>
              <a:rPr lang="ar-JO" b="1" dirty="0">
                <a:solidFill>
                  <a:srgbClr val="000000"/>
                </a:solidFill>
                <a:latin typeface="Arial" charset="0"/>
                <a:cs typeface="Arial" charset="0"/>
              </a:rPr>
              <a:t>تواجه الكنيسة:</a:t>
            </a:r>
            <a:endParaRPr lang="en-US" b="1" dirty="0">
              <a:solidFill>
                <a:srgbClr val="000000"/>
              </a:solidFill>
              <a:latin typeface="Arial" charset="0"/>
              <a:cs typeface="Arial" charset="0"/>
            </a:endParaRPr>
          </a:p>
        </p:txBody>
      </p:sp>
      <p:sp>
        <p:nvSpPr>
          <p:cNvPr id="2" name="Title 1"/>
          <p:cNvSpPr>
            <a:spLocks noGrp="1"/>
          </p:cNvSpPr>
          <p:nvPr>
            <p:ph type="title" idx="4294967295"/>
          </p:nvPr>
        </p:nvSpPr>
        <p:spPr>
          <a:xfrm>
            <a:off x="1410039" y="188913"/>
            <a:ext cx="6240170" cy="655637"/>
          </a:xfrm>
          <a:solidFill>
            <a:srgbClr val="3333CC"/>
          </a:solidFill>
        </p:spPr>
        <p:txBody>
          <a:bodyPr wrap="square">
            <a:spAutoFit/>
          </a:bodyPr>
          <a:lstStyle/>
          <a:p>
            <a:pPr algn="ctr" eaLnBrk="1" hangingPunct="1">
              <a:defRPr/>
            </a:pPr>
            <a:r>
              <a:rPr lang="ar-JO" sz="4000" kern="1200" dirty="0">
                <a:solidFill>
                  <a:schemeClr val="bg1"/>
                </a:solidFill>
                <a:latin typeface="Arial" charset="0"/>
                <a:ea typeface="ＭＳ Ｐゴシック" charset="0"/>
                <a:cs typeface="Arial" charset="0"/>
              </a:rPr>
              <a:t>الحجة</a:t>
            </a:r>
            <a:endParaRPr lang="en-US" sz="4000" kern="1200" dirty="0">
              <a:solidFill>
                <a:schemeClr val="bg1"/>
              </a:solidFill>
              <a:latin typeface="Arial" charset="0"/>
              <a:ea typeface="ＭＳ Ｐゴシック" charset="0"/>
              <a:cs typeface="Arial" charset="0"/>
            </a:endParaRPr>
          </a:p>
        </p:txBody>
      </p:sp>
      <p:sp>
        <p:nvSpPr>
          <p:cNvPr id="6" name="Text Box 4"/>
          <p:cNvSpPr txBox="1">
            <a:spLocks noChangeArrowheads="1"/>
          </p:cNvSpPr>
          <p:nvPr/>
        </p:nvSpPr>
        <p:spPr bwMode="auto">
          <a:xfrm>
            <a:off x="874713" y="4261076"/>
            <a:ext cx="83058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0"/>
              </a:spcBef>
              <a:spcAft>
                <a:spcPct val="0"/>
              </a:spcAft>
            </a:pPr>
            <a:r>
              <a:rPr lang="ar-JO" b="1" dirty="0">
                <a:solidFill>
                  <a:srgbClr val="000000"/>
                </a:solidFill>
                <a:latin typeface="Arial" charset="0"/>
                <a:cs typeface="Arial" charset="0"/>
              </a:rPr>
              <a:t>كتب بولس </a:t>
            </a:r>
            <a:r>
              <a:rPr lang="ar-JO" b="1" dirty="0">
                <a:solidFill>
                  <a:schemeClr val="accent4"/>
                </a:solidFill>
                <a:latin typeface="Arial" charset="0"/>
                <a:cs typeface="Arial" charset="0"/>
              </a:rPr>
              <a:t>حتى</a:t>
            </a:r>
            <a:r>
              <a:rPr lang="ar-JO" b="1" dirty="0">
                <a:solidFill>
                  <a:srgbClr val="FF0000"/>
                </a:solidFill>
                <a:latin typeface="Arial" charset="0"/>
                <a:cs typeface="Arial" charset="0"/>
              </a:rPr>
              <a:t> يشجع</a:t>
            </a:r>
            <a:r>
              <a:rPr lang="ar-JO" b="1" dirty="0">
                <a:solidFill>
                  <a:srgbClr val="000000"/>
                </a:solidFill>
                <a:latin typeface="Arial" charset="0"/>
                <a:cs typeface="Arial" charset="0"/>
              </a:rPr>
              <a:t> على الثبات المعتمد على مكافأتهم المستقبلية في يوم الرب (الإصحاح 1) و </a:t>
            </a:r>
            <a:r>
              <a:rPr lang="ar-JO" b="1" dirty="0">
                <a:solidFill>
                  <a:srgbClr val="FF0000"/>
                </a:solidFill>
                <a:latin typeface="Arial" charset="0"/>
                <a:cs typeface="Arial" charset="0"/>
              </a:rPr>
              <a:t>يصحح</a:t>
            </a:r>
            <a:r>
              <a:rPr lang="ar-JO" b="1" dirty="0">
                <a:solidFill>
                  <a:srgbClr val="000000"/>
                </a:solidFill>
                <a:latin typeface="Arial" charset="0"/>
                <a:cs typeface="Arial" charset="0"/>
              </a:rPr>
              <a:t> فكرتهم الخاطئة عن يوم الرب (الإصحاح 2) لذلك </a:t>
            </a:r>
            <a:r>
              <a:rPr lang="ar-JO" b="1" dirty="0">
                <a:solidFill>
                  <a:srgbClr val="FF0000"/>
                </a:solidFill>
                <a:latin typeface="Arial" charset="0"/>
                <a:cs typeface="Arial" charset="0"/>
              </a:rPr>
              <a:t>نصحهم</a:t>
            </a:r>
            <a:r>
              <a:rPr lang="ar-JO" b="1" dirty="0">
                <a:solidFill>
                  <a:srgbClr val="000000"/>
                </a:solidFill>
                <a:latin typeface="Arial" charset="0"/>
                <a:cs typeface="Arial" charset="0"/>
              </a:rPr>
              <a:t> بالإنضباط بدلاً من الكسل (الإصحاح 3)</a:t>
            </a:r>
          </a:p>
          <a:p>
            <a:pPr algn="r" defTabSz="914400" eaLnBrk="1" fontAlgn="base" hangingPunct="1">
              <a:spcBef>
                <a:spcPct val="0"/>
              </a:spcBef>
              <a:spcAft>
                <a:spcPct val="0"/>
              </a:spcAft>
            </a:pPr>
            <a:r>
              <a:rPr lang="ar-JO" b="1" dirty="0">
                <a:solidFill>
                  <a:srgbClr val="000000"/>
                </a:solidFill>
                <a:latin typeface="Arial" charset="0"/>
                <a:cs typeface="Arial" charset="0"/>
              </a:rPr>
              <a:t>الموضوع الرئيسي هو يوم الرب و آثاره على السلوك </a:t>
            </a:r>
            <a:endParaRPr lang="en-US" b="1" dirty="0">
              <a:solidFill>
                <a:srgbClr val="000000"/>
              </a:solidFill>
              <a:latin typeface="Arial" charset="0"/>
              <a:cs typeface="Arial" charset="0"/>
            </a:endParaRPr>
          </a:p>
        </p:txBody>
      </p:sp>
      <p:sp>
        <p:nvSpPr>
          <p:cNvPr id="7" name="Text Box 4"/>
          <p:cNvSpPr txBox="1">
            <a:spLocks noChangeArrowheads="1"/>
          </p:cNvSpPr>
          <p:nvPr/>
        </p:nvSpPr>
        <p:spPr bwMode="auto">
          <a:xfrm>
            <a:off x="1237796" y="2147673"/>
            <a:ext cx="7942717"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446088" indent="-4460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0"/>
              </a:spcBef>
              <a:spcAft>
                <a:spcPct val="0"/>
              </a:spcAft>
            </a:pPr>
            <a:r>
              <a:rPr lang="ar-JO" altLang="zh-CN" b="1" dirty="0">
                <a:solidFill>
                  <a:srgbClr val="000000"/>
                </a:solidFill>
                <a:latin typeface="Arial" charset="0"/>
                <a:cs typeface="Arial" charset="0"/>
              </a:rPr>
              <a:t>1. </a:t>
            </a:r>
            <a:r>
              <a:rPr lang="ar-JO" altLang="zh-CN" b="1" dirty="0">
                <a:solidFill>
                  <a:srgbClr val="FF0000"/>
                </a:solidFill>
                <a:latin typeface="Arial" charset="0"/>
                <a:cs typeface="Arial" charset="0"/>
              </a:rPr>
              <a:t>الإضطهاد</a:t>
            </a:r>
            <a:r>
              <a:rPr lang="ar-JO" altLang="zh-CN" b="1" dirty="0">
                <a:solidFill>
                  <a:srgbClr val="000000"/>
                </a:solidFill>
                <a:latin typeface="Arial" charset="0"/>
                <a:cs typeface="Arial" charset="0"/>
              </a:rPr>
              <a:t> المتزايد (1: 3-10)</a:t>
            </a:r>
            <a:endParaRPr lang="en-US" altLang="zh-CN" b="1" dirty="0">
              <a:solidFill>
                <a:srgbClr val="000000"/>
              </a:solidFill>
              <a:latin typeface="Arial" charset="0"/>
              <a:cs typeface="Arial" charset="0"/>
            </a:endParaRPr>
          </a:p>
          <a:p>
            <a:pPr algn="r" defTabSz="914400" eaLnBrk="1" fontAlgn="base" hangingPunct="1">
              <a:spcBef>
                <a:spcPct val="0"/>
              </a:spcBef>
              <a:spcAft>
                <a:spcPct val="0"/>
              </a:spcAft>
            </a:pPr>
            <a:r>
              <a:rPr lang="ar-JO" altLang="zh-CN" b="1" dirty="0">
                <a:solidFill>
                  <a:srgbClr val="000000"/>
                </a:solidFill>
                <a:latin typeface="Arial" charset="0"/>
                <a:cs typeface="Arial" charset="0"/>
              </a:rPr>
              <a:t>2. </a:t>
            </a:r>
            <a:r>
              <a:rPr lang="ar-JO" altLang="zh-CN" b="1" dirty="0">
                <a:solidFill>
                  <a:srgbClr val="FF0000"/>
                </a:solidFill>
                <a:latin typeface="Arial" charset="0"/>
                <a:cs typeface="Arial" charset="0"/>
              </a:rPr>
              <a:t>التعليم </a:t>
            </a:r>
            <a:r>
              <a:rPr lang="ar-JO" altLang="zh-CN" b="1" dirty="0">
                <a:solidFill>
                  <a:srgbClr val="000000"/>
                </a:solidFill>
                <a:latin typeface="Arial" charset="0"/>
                <a:cs typeface="Arial" charset="0"/>
              </a:rPr>
              <a:t>الكاذب أن يوم الرب قد حضر (2: 1-12) و</a:t>
            </a:r>
            <a:r>
              <a:rPr lang="en-US" altLang="zh-CN" b="1" dirty="0">
                <a:solidFill>
                  <a:srgbClr val="000000"/>
                </a:solidFill>
                <a:latin typeface="Arial" charset="0"/>
                <a:cs typeface="Arial" charset="0"/>
              </a:rPr>
              <a:t>  </a:t>
            </a:r>
          </a:p>
          <a:p>
            <a:pPr algn="r" defTabSz="914400" eaLnBrk="1" fontAlgn="base" hangingPunct="1">
              <a:spcBef>
                <a:spcPct val="0"/>
              </a:spcBef>
              <a:spcAft>
                <a:spcPct val="0"/>
              </a:spcAft>
            </a:pPr>
            <a:r>
              <a:rPr lang="ar-JO" altLang="zh-CN" b="1" dirty="0">
                <a:solidFill>
                  <a:srgbClr val="000000"/>
                </a:solidFill>
                <a:latin typeface="Arial" charset="0"/>
                <a:cs typeface="Arial" charset="0"/>
              </a:rPr>
              <a:t>3. الكسل لدى بعض المؤمنين التسالونيكيين </a:t>
            </a:r>
            <a:r>
              <a:rPr lang="ar-JO" altLang="zh-CN" b="1" dirty="0">
                <a:solidFill>
                  <a:srgbClr val="FF0000"/>
                </a:solidFill>
                <a:latin typeface="Arial" charset="0"/>
                <a:cs typeface="Arial" charset="0"/>
              </a:rPr>
              <a:t>الكسالى</a:t>
            </a:r>
            <a:r>
              <a:rPr lang="ar-JO" altLang="zh-CN" b="1" dirty="0">
                <a:solidFill>
                  <a:srgbClr val="000000"/>
                </a:solidFill>
                <a:latin typeface="Arial" charset="0"/>
                <a:cs typeface="Arial" charset="0"/>
              </a:rPr>
              <a:t> الذين كانوا ينتظرون الإختطاف (3: 6-15)</a:t>
            </a:r>
            <a:r>
              <a:rPr lang="en-US" altLang="zh-CN" b="1" dirty="0">
                <a:solidFill>
                  <a:srgbClr val="000000"/>
                </a:solidFill>
                <a:latin typeface="Arial" charset="0"/>
                <a:cs typeface="Arial" charset="0"/>
              </a:rPr>
              <a:t> </a:t>
            </a:r>
            <a:endParaRPr lang="en-US" b="1" dirty="0">
              <a:solidFill>
                <a:srgbClr val="000000"/>
              </a:solidFill>
              <a:latin typeface="Arial" charset="0"/>
              <a:cs typeface="Arial" charset="0"/>
            </a:endParaRPr>
          </a:p>
        </p:txBody>
      </p:sp>
    </p:spTree>
    <p:extLst>
      <p:ext uri="{BB962C8B-B14F-4D97-AF65-F5344CB8AC3E}">
        <p14:creationId xmlns:p14="http://schemas.microsoft.com/office/powerpoint/2010/main" val="42315515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4500"/>
          </a:xfrm>
          <a:gradFill>
            <a:gsLst>
              <a:gs pos="0">
                <a:schemeClr val="tx1"/>
              </a:gs>
              <a:gs pos="100000">
                <a:schemeClr val="accent2">
                  <a:lumMod val="50000"/>
                </a:schemeClr>
              </a:gs>
            </a:gsLst>
            <a:lin ang="5400000" scaled="1"/>
          </a:gradFill>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كيف </a:t>
            </a:r>
            <a:r>
              <a:rPr lang="ar-JO" sz="4800" b="1" dirty="0">
                <a:solidFill>
                  <a:srgbClr val="FFFF00"/>
                </a:solidFill>
                <a:effectLst>
                  <a:glow rad="127000">
                    <a:schemeClr val="tx1"/>
                  </a:glow>
                </a:effectLst>
                <a:latin typeface="Arial" charset="0"/>
                <a:ea typeface="ＭＳ Ｐゴシック" charset="0"/>
                <a:cs typeface="ＭＳ Ｐゴシック" charset="0"/>
              </a:rPr>
              <a:t>يؤيد</a:t>
            </a:r>
            <a:r>
              <a:rPr lang="ar-JO" sz="4800" b="1" dirty="0">
                <a:effectLst>
                  <a:glow rad="127000">
                    <a:schemeClr val="tx1"/>
                  </a:glow>
                </a:effectLst>
                <a:latin typeface="Arial" charset="0"/>
                <a:ea typeface="ＭＳ Ｐゴシック" charset="0"/>
                <a:cs typeface="ＭＳ Ｐゴシック" charset="0"/>
              </a:rPr>
              <a:t>نا الله عندما نواجه أوقاتاً صعبة ؟</a:t>
            </a:r>
            <a:endParaRPr lang="en-US" sz="4800" b="1" dirty="0">
              <a:effectLst>
                <a:glow rad="127000">
                  <a:schemeClr val="tx1"/>
                </a:glow>
              </a:effectLst>
              <a:latin typeface="Arial" charset="0"/>
              <a:ea typeface="ＭＳ Ｐゴシック" charset="0"/>
              <a:cs typeface="ＭＳ Ｐゴシック" charset="0"/>
            </a:endParaRPr>
          </a:p>
        </p:txBody>
      </p:sp>
      <p:pic>
        <p:nvPicPr>
          <p:cNvPr id="4" name="Picture 2" descr="Related image">
            <a:extLst>
              <a:ext uri="{FF2B5EF4-FFF2-40B4-BE49-F238E27FC236}">
                <a16:creationId xmlns:a16="http://schemas.microsoft.com/office/drawing/2014/main" id="{DC922307-7B31-6843-8E7D-8D5DE3C025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0" y="1792878"/>
            <a:ext cx="6350000" cy="4762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4">
            <a:extLst>
              <a:ext uri="{FF2B5EF4-FFF2-40B4-BE49-F238E27FC236}">
                <a16:creationId xmlns:a16="http://schemas.microsoft.com/office/drawing/2014/main" id="{5A5066A6-31BC-7F41-A35E-8197CCFC3A9C}"/>
              </a:ext>
            </a:extLst>
          </p:cNvPr>
          <p:cNvSpPr txBox="1">
            <a:spLocks noChangeArrowheads="1"/>
          </p:cNvSpPr>
          <p:nvPr/>
        </p:nvSpPr>
        <p:spPr bwMode="auto">
          <a:xfrm>
            <a:off x="419100" y="5279572"/>
            <a:ext cx="8305800"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ar-JO" altLang="zh-CN" sz="5400" b="1" dirty="0">
                <a:solidFill>
                  <a:srgbClr val="000000"/>
                </a:solidFill>
                <a:latin typeface="Arial" charset="0"/>
                <a:cs typeface="Arial" charset="0"/>
              </a:rPr>
              <a:t>3 طرق</a:t>
            </a:r>
            <a:endParaRPr lang="en-US" sz="5400" b="1" dirty="0">
              <a:solidFill>
                <a:srgbClr val="000000"/>
              </a:solidFill>
              <a:latin typeface="Arial" charset="0"/>
              <a:cs typeface="Arial" charset="0"/>
            </a:endParaRPr>
          </a:p>
        </p:txBody>
      </p:sp>
    </p:spTree>
    <p:extLst>
      <p:ext uri="{BB962C8B-B14F-4D97-AF65-F5344CB8AC3E}">
        <p14:creationId xmlns:p14="http://schemas.microsoft.com/office/powerpoint/2010/main" val="35262681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7200" dirty="0">
                <a:latin typeface="Arial" charset="0"/>
                <a:ea typeface="Osaka" charset="0"/>
                <a:cs typeface="Arial" charset="0"/>
              </a:rPr>
              <a:t>2 تسالونيكي 1 </a:t>
            </a:r>
            <a:endParaRPr lang="en-US" sz="7200" dirty="0">
              <a:latin typeface="Arial" charset="0"/>
              <a:ea typeface="Osaka" charset="0"/>
              <a:cs typeface="Arial" charset="0"/>
            </a:endParaRPr>
          </a:p>
        </p:txBody>
      </p:sp>
    </p:spTree>
    <p:extLst>
      <p:ext uri="{BB962C8B-B14F-4D97-AF65-F5344CB8AC3E}">
        <p14:creationId xmlns:p14="http://schemas.microsoft.com/office/powerpoint/2010/main" val="12990167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ar-JO" sz="3600" b="1" dirty="0">
                <a:effectLst>
                  <a:glow rad="876300">
                    <a:schemeClr val="tx1"/>
                  </a:glow>
                </a:effectLst>
                <a:latin typeface="Arial" charset="0"/>
                <a:ea typeface="ＭＳ Ｐゴシック" charset="0"/>
                <a:cs typeface="ＭＳ Ｐゴシック" charset="0"/>
              </a:rPr>
              <a:t>ملخص ٢ تسالونيكي</a:t>
            </a:r>
            <a:endParaRPr lang="en-US" sz="3600" b="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650539" y="177323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المشاعر</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4000" spc="-100" dirty="0">
                <a:solidFill>
                  <a:srgbClr val="000090"/>
                </a:solidFill>
                <a:latin typeface="Helvetica Neue Black Condensed"/>
                <a:ea typeface="ＭＳ Ｐゴシック" charset="0"/>
                <a:cs typeface="Helvetica Neue Black Condensed"/>
              </a:rPr>
              <a:t>١</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8" name="Rectangle 2">
            <a:extLst>
              <a:ext uri="{FF2B5EF4-FFF2-40B4-BE49-F238E27FC236}">
                <a16:creationId xmlns:a16="http://schemas.microsoft.com/office/drawing/2014/main" id="{ECF1CA2B-0132-2D4B-8C65-7C9B09B585F6}"/>
              </a:ext>
            </a:extLst>
          </p:cNvPr>
          <p:cNvSpPr txBox="1">
            <a:spLocks noChangeArrowheads="1"/>
          </p:cNvSpPr>
          <p:nvPr/>
        </p:nvSpPr>
        <p:spPr bwMode="auto">
          <a:xfrm>
            <a:off x="0" y="-487"/>
            <a:ext cx="9144000" cy="155575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5400" b="1" i="1" kern="0" dirty="0">
                <a:effectLst>
                  <a:glow rad="876300">
                    <a:schemeClr val="tx1"/>
                  </a:glow>
                </a:effectLst>
                <a:latin typeface="Arial" charset="0"/>
                <a:ea typeface="ＭＳ Ｐゴシック" charset="0"/>
                <a:cs typeface="ＭＳ Ｐゴシック" charset="0"/>
              </a:rPr>
              <a:t>كيف يؤيد الله ؟</a:t>
            </a:r>
            <a:endParaRPr lang="en-US" sz="5400" b="1" i="1" kern="0" dirty="0">
              <a:effectLst>
                <a:glow rad="8763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2081395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636141"/>
          </a:xfrm>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charset="0"/>
                <a:ea typeface="ＭＳ Ｐゴシック" charset="0"/>
                <a:cs typeface="ＭＳ Ｐゴシック" charset="0"/>
              </a:rPr>
              <a:t>1. عاطفياً : يعطي الله </a:t>
            </a:r>
            <a:r>
              <a:rPr lang="ar-JO" sz="3600" b="1" dirty="0">
                <a:solidFill>
                  <a:srgbClr val="FFFF00"/>
                </a:solidFill>
                <a:effectLst>
                  <a:glow rad="127000">
                    <a:schemeClr val="tx1"/>
                  </a:glow>
                </a:effectLst>
                <a:latin typeface="Arial" charset="0"/>
                <a:ea typeface="ＭＳ Ｐゴシック" charset="0"/>
                <a:cs typeface="ＭＳ Ｐゴシック" charset="0"/>
              </a:rPr>
              <a:t>المثابرة</a:t>
            </a:r>
            <a:r>
              <a:rPr lang="ar-JO" sz="3600" b="1" dirty="0">
                <a:effectLst>
                  <a:glow rad="127000">
                    <a:schemeClr val="tx1"/>
                  </a:glow>
                </a:effectLst>
                <a:latin typeface="Arial" charset="0"/>
                <a:ea typeface="ＭＳ Ｐゴシック" charset="0"/>
                <a:cs typeface="ＭＳ Ｐゴシック" charset="0"/>
              </a:rPr>
              <a:t> لياتي بالنضوج </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(2 تس 1)</a:t>
            </a:r>
            <a:endParaRPr lang="en-US" sz="3600" b="1" dirty="0">
              <a:effectLst>
                <a:glow rad="127000">
                  <a:schemeClr val="tx1"/>
                </a:glow>
              </a:effectLst>
              <a:latin typeface="Arial" charset="0"/>
              <a:ea typeface="ＭＳ Ｐゴシック" charset="0"/>
              <a:cs typeface="ＭＳ Ｐゴシック" charset="0"/>
            </a:endParaRPr>
          </a:p>
        </p:txBody>
      </p:sp>
      <p:pic>
        <p:nvPicPr>
          <p:cNvPr id="369666" name="Picture 2" descr="https://cdn.firstcrycdn.com/2018/09/dont-compare-self-affirm-that-you-are-the-best.png">
            <a:extLst>
              <a:ext uri="{FF2B5EF4-FFF2-40B4-BE49-F238E27FC236}">
                <a16:creationId xmlns:a16="http://schemas.microsoft.com/office/drawing/2014/main" id="{1E414B4B-48C4-0B46-8E66-5684E42FE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0532"/>
            <a:ext cx="9144000" cy="4897437"/>
          </a:xfrm>
          <a:prstGeom prst="rect">
            <a:avLst/>
          </a:prstGeom>
          <a:noFill/>
          <a:extLst>
            <a:ext uri="{909E8E84-426E-40DD-AFC4-6F175D3DCCD1}">
              <a14:hiddenFill xmlns:a14="http://schemas.microsoft.com/office/drawing/2010/main">
                <a:solidFill>
                  <a:srgbClr val="FFFFFF"/>
                </a:solidFill>
              </a14:hiddenFill>
            </a:ext>
          </a:extLst>
        </p:spPr>
      </p:pic>
      <p:pic>
        <p:nvPicPr>
          <p:cNvPr id="369668" name="Picture 4" descr="https://media.swncdn.com/cms/CW/Couples/singles/31182-womancrying-sad-depressed-hurt-abuse.1200w.tn.jpg">
            <a:extLst>
              <a:ext uri="{FF2B5EF4-FFF2-40B4-BE49-F238E27FC236}">
                <a16:creationId xmlns:a16="http://schemas.microsoft.com/office/drawing/2014/main" id="{C18ED233-A166-204E-96C4-11D5E2A2EF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4072" y="2279079"/>
            <a:ext cx="5984029" cy="3124993"/>
          </a:xfrm>
          <a:prstGeom prst="rect">
            <a:avLst/>
          </a:prstGeom>
          <a:noFill/>
          <a:extLst>
            <a:ext uri="{909E8E84-426E-40DD-AFC4-6F175D3DCCD1}">
              <a14:hiddenFill xmlns:a14="http://schemas.microsoft.com/office/drawing/2010/main">
                <a:solidFill>
                  <a:srgbClr val="FFFFFF"/>
                </a:solidFill>
              </a14:hiddenFill>
            </a:ext>
          </a:extLst>
        </p:spPr>
      </p:pic>
      <p:sp>
        <p:nvSpPr>
          <p:cNvPr id="6" name="Notched Right Arrow 5">
            <a:extLst>
              <a:ext uri="{FF2B5EF4-FFF2-40B4-BE49-F238E27FC236}">
                <a16:creationId xmlns:a16="http://schemas.microsoft.com/office/drawing/2014/main" id="{9EA27038-777B-504A-8654-E24779268013}"/>
              </a:ext>
            </a:extLst>
          </p:cNvPr>
          <p:cNvSpPr/>
          <p:nvPr/>
        </p:nvSpPr>
        <p:spPr bwMode="auto">
          <a:xfrm>
            <a:off x="4184919" y="3027933"/>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29864118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2" descr="bb02-sz-01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7378" name="Rectangle 2"/>
          <p:cNvSpPr>
            <a:spLocks noGrp="1" noChangeArrowheads="1"/>
          </p:cNvSpPr>
          <p:nvPr>
            <p:ph type="title" idx="4294967295"/>
          </p:nvPr>
        </p:nvSpPr>
        <p:spPr>
          <a:xfrm>
            <a:off x="3124200" y="0"/>
            <a:ext cx="6019800" cy="634020"/>
          </a:xfrm>
          <a:solidFill>
            <a:schemeClr val="bg1">
              <a:alpha val="39999"/>
            </a:schemeClr>
          </a:solidFill>
          <a:ln w="50800" cap="flat">
            <a:solidFill>
              <a:schemeClr val="tx1"/>
            </a:solidFill>
            <a:miter lim="800000"/>
            <a:headEnd/>
            <a:tailEnd/>
          </a:ln>
        </p:spPr>
        <p:txBody>
          <a:bodyPr lIns="548640" rIns="548640" anchor="t">
            <a:spAutoFit/>
          </a:bodyPr>
          <a:lstStyle/>
          <a:p>
            <a:pPr eaLnBrk="1" hangingPunct="1">
              <a:lnSpc>
                <a:spcPct val="80000"/>
              </a:lnSpc>
            </a:pPr>
            <a:r>
              <a:rPr lang="ar-JO" dirty="0">
                <a:solidFill>
                  <a:schemeClr val="tx1"/>
                </a:solidFill>
                <a:latin typeface="Arial" charset="0"/>
                <a:ea typeface="宋体" charset="0"/>
                <a:cs typeface="宋体" charset="0"/>
              </a:rPr>
              <a:t>رؤيتنا</a:t>
            </a:r>
            <a:endParaRPr lang="en-US" dirty="0">
              <a:solidFill>
                <a:schemeClr val="tx1"/>
              </a:solidFill>
              <a:latin typeface="Arial" charset="0"/>
              <a:ea typeface="宋体" charset="0"/>
              <a:cs typeface="宋体" charset="0"/>
            </a:endParaRPr>
          </a:p>
        </p:txBody>
      </p:sp>
      <p:sp>
        <p:nvSpPr>
          <p:cNvPr id="357379" name="Text Box 3"/>
          <p:cNvSpPr txBox="1">
            <a:spLocks noChangeArrowheads="1"/>
          </p:cNvSpPr>
          <p:nvPr/>
        </p:nvSpPr>
        <p:spPr bwMode="auto">
          <a:xfrm>
            <a:off x="3124200" y="2028825"/>
            <a:ext cx="6019800" cy="3637919"/>
          </a:xfrm>
          <a:prstGeom prst="rect">
            <a:avLst/>
          </a:prstGeom>
          <a:solidFill>
            <a:schemeClr val="bg1">
              <a:alpha val="39999"/>
            </a:schemeClr>
          </a:solidFill>
          <a:ln w="50800">
            <a:solidFill>
              <a:schemeClr val="tx1"/>
            </a:solidFill>
            <a:miter lim="800000"/>
            <a:headEnd/>
            <a:tailEnd/>
          </a:ln>
        </p:spPr>
        <p:txBody>
          <a:bodyPr lIns="548640" rIns="5486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defTabSz="914400" fontAlgn="base">
              <a:lnSpc>
                <a:spcPct val="80000"/>
              </a:lnSpc>
              <a:spcBef>
                <a:spcPct val="0"/>
              </a:spcBef>
              <a:spcAft>
                <a:spcPct val="0"/>
              </a:spcAft>
              <a:defRPr/>
            </a:pPr>
            <a:r>
              <a:rPr lang="ar-JO" sz="3200" dirty="0"/>
              <a:t>تتمثل رؤية كنيسة الطرق المتقاطعة في قيادة الأجانب إلى علاقة حيوية مع يسوع المسيح كتلاميذ يمكنهم تحويل مجالات نفوذهم الفريدة (2 تيموثاوس 2: 2). </a:t>
            </a:r>
          </a:p>
          <a:p>
            <a:pPr lvl="0" algn="ctr" defTabSz="914400" fontAlgn="base">
              <a:lnSpc>
                <a:spcPct val="80000"/>
              </a:lnSpc>
              <a:spcBef>
                <a:spcPct val="0"/>
              </a:spcBef>
              <a:spcAft>
                <a:spcPct val="0"/>
              </a:spcAft>
              <a:defRPr/>
            </a:pPr>
            <a:r>
              <a:rPr lang="ar-JO" sz="3200" dirty="0"/>
              <a:t>على وجه الخصوص ، تركز كنيسة الطرق المتقاطعة بشكل أساسي ، ولكن ليس حصريًا ، على الوصول إلى المجتمع الناطق باللغة الإنجليزية</a:t>
            </a:r>
            <a:endParaRPr kumimoji="0" lang="en-US" altLang="zh-CN" sz="2000" b="0"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9804177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652864714"/>
              </p:ext>
            </p:extLst>
          </p:nvPr>
        </p:nvGraphicFramePr>
        <p:xfrm>
          <a:off x="1" y="1046750"/>
          <a:ext cx="9144000" cy="483902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tblGrid>
              <a:tr h="967804">
                <a:tc gridSpan="6">
                  <a:txBody>
                    <a:bodyPr/>
                    <a:lstStyle/>
                    <a:p>
                      <a:pPr algn="ctr">
                        <a:spcAft>
                          <a:spcPts val="0"/>
                        </a:spcAft>
                        <a:tabLst>
                          <a:tab pos="457200" algn="l"/>
                        </a:tabLst>
                      </a:pPr>
                      <a:r>
                        <a:rPr lang="en-US" sz="3200" b="1" dirty="0">
                          <a:solidFill>
                            <a:srgbClr val="FFFFFF"/>
                          </a:solidFill>
                          <a:effectLst/>
                          <a:latin typeface="Arial"/>
                          <a:ea typeface="Times New Roman"/>
                          <a:cs typeface="Arial"/>
                        </a:rPr>
                        <a:t>Focus on God in the Thessalonian Epistles</a:t>
                      </a:r>
                      <a:endParaRPr lang="en-US" sz="4400" b="1" dirty="0">
                        <a:effectLst/>
                        <a:latin typeface="Arial"/>
                        <a:ea typeface="Times New Roman"/>
                        <a:cs typeface="Arial"/>
                      </a:endParaRPr>
                    </a:p>
                  </a:txBody>
                  <a:tcPr marL="68580" marR="68580" marT="0" marB="0" anchor="c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67804">
                <a:tc>
                  <a:txBody>
                    <a:bodyPr/>
                    <a:lstStyle/>
                    <a:p>
                      <a:pPr algn="ctr">
                        <a:spcAft>
                          <a:spcPts val="0"/>
                        </a:spcAft>
                        <a:tabLst>
                          <a:tab pos="457200" algn="l"/>
                        </a:tabLst>
                      </a:pPr>
                      <a:r>
                        <a:rPr lang="ar-JO" sz="2400" b="1" dirty="0">
                          <a:effectLst/>
                          <a:latin typeface="Arial"/>
                          <a:ea typeface="Times New Roman"/>
                          <a:cs typeface="Arial"/>
                        </a:rPr>
                        <a:t>محموع الأعداد</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ar-JO" sz="2400" b="1" dirty="0">
                          <a:effectLst/>
                          <a:latin typeface="Arial"/>
                          <a:ea typeface="Times New Roman"/>
                          <a:cs typeface="Arial"/>
                        </a:rPr>
                        <a:t>الله</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ar-JO" sz="2400" b="1" dirty="0">
                          <a:effectLst/>
                          <a:latin typeface="Arial"/>
                          <a:ea typeface="Times New Roman"/>
                          <a:cs typeface="Arial"/>
                        </a:rPr>
                        <a:t>يسوع</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ar-JO" sz="2400" b="1" dirty="0">
                          <a:effectLst/>
                          <a:latin typeface="Arial"/>
                          <a:ea typeface="Times New Roman"/>
                          <a:cs typeface="Arial"/>
                        </a:rPr>
                        <a:t>الرب</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ar-JO" sz="2400" b="1" dirty="0">
                          <a:effectLst/>
                          <a:latin typeface="Arial"/>
                          <a:ea typeface="Times New Roman"/>
                          <a:cs typeface="Arial"/>
                        </a:rPr>
                        <a:t>المسيح</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ar-JO" sz="2400" b="1" dirty="0">
                          <a:effectLst/>
                          <a:latin typeface="Arial"/>
                          <a:ea typeface="Times New Roman"/>
                          <a:cs typeface="Arial"/>
                        </a:rPr>
                        <a:t>المجموع</a:t>
                      </a:r>
                      <a:endParaRPr lang="en-US" sz="36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1"/>
                  </a:ext>
                </a:extLst>
              </a:tr>
              <a:tr h="967804">
                <a:tc>
                  <a:txBody>
                    <a:bodyPr/>
                    <a:lstStyle/>
                    <a:p>
                      <a:pPr algn="ctr">
                        <a:spcAft>
                          <a:spcPts val="0"/>
                        </a:spcAft>
                        <a:tabLst>
                          <a:tab pos="457200" algn="l"/>
                        </a:tabLst>
                      </a:pPr>
                      <a:r>
                        <a:rPr lang="ar-JO" sz="2400" b="1" dirty="0">
                          <a:effectLst/>
                          <a:latin typeface="Arial"/>
                          <a:ea typeface="Times New Roman"/>
                          <a:cs typeface="Arial"/>
                        </a:rPr>
                        <a:t>1 تس</a:t>
                      </a:r>
                    </a:p>
                    <a:p>
                      <a:pPr algn="ctr">
                        <a:spcAft>
                          <a:spcPts val="0"/>
                        </a:spcAft>
                        <a:tabLst>
                          <a:tab pos="457200" algn="l"/>
                        </a:tabLst>
                      </a:pPr>
                      <a:r>
                        <a:rPr lang="en-US" sz="2400" b="1" dirty="0">
                          <a:effectLst/>
                          <a:latin typeface="Arial"/>
                          <a:ea typeface="Times New Roman"/>
                          <a:cs typeface="Arial"/>
                        </a:rPr>
                        <a:t>(</a:t>
                      </a:r>
                      <a:r>
                        <a:rPr lang="ar-JO" sz="2400" b="1" dirty="0">
                          <a:effectLst/>
                          <a:latin typeface="Arial"/>
                          <a:ea typeface="Times New Roman"/>
                          <a:cs typeface="Arial"/>
                        </a:rPr>
                        <a:t>89</a:t>
                      </a:r>
                      <a:r>
                        <a:rPr lang="en-US" sz="2400" b="1" dirty="0">
                          <a:effectLst/>
                          <a:latin typeface="Arial"/>
                          <a:ea typeface="Times New Roman"/>
                          <a:cs typeface="Arial"/>
                        </a:rPr>
                        <a:t>)</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ar-JO" sz="2400" b="1" dirty="0">
                          <a:effectLst/>
                          <a:latin typeface="Arial"/>
                          <a:ea typeface="Times New Roman"/>
                          <a:cs typeface="Arial"/>
                        </a:rPr>
                        <a:t>36</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ar-JO" sz="2400" b="1" dirty="0">
                          <a:effectLst/>
                          <a:latin typeface="Arial"/>
                          <a:ea typeface="Times New Roman"/>
                          <a:cs typeface="Arial"/>
                        </a:rPr>
                        <a:t>16</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ar-JO" sz="2400" b="1" dirty="0">
                          <a:effectLst/>
                          <a:latin typeface="Arial"/>
                          <a:ea typeface="Times New Roman"/>
                          <a:cs typeface="Arial"/>
                        </a:rPr>
                        <a:t>24</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ar-JO" sz="2400" b="1" dirty="0">
                          <a:effectLst/>
                          <a:latin typeface="Arial"/>
                          <a:ea typeface="Times New Roman"/>
                          <a:cs typeface="Arial"/>
                        </a:rPr>
                        <a:t>10</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ar-JO" sz="2400" b="1" dirty="0">
                          <a:effectLst/>
                          <a:latin typeface="Arial"/>
                          <a:ea typeface="Times New Roman"/>
                          <a:cs typeface="Arial"/>
                        </a:rPr>
                        <a:t>86</a:t>
                      </a:r>
                      <a:endParaRPr lang="en-US" sz="36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2"/>
                  </a:ext>
                </a:extLst>
              </a:tr>
              <a:tr h="967804">
                <a:tc>
                  <a:txBody>
                    <a:bodyPr/>
                    <a:lstStyle/>
                    <a:p>
                      <a:pPr algn="ctr">
                        <a:spcAft>
                          <a:spcPts val="0"/>
                        </a:spcAft>
                        <a:tabLst>
                          <a:tab pos="457200" algn="l"/>
                        </a:tabLst>
                      </a:pPr>
                      <a:r>
                        <a:rPr lang="ar-JO" sz="2400" b="1" dirty="0">
                          <a:effectLst/>
                          <a:latin typeface="Arial"/>
                          <a:ea typeface="Times New Roman"/>
                          <a:cs typeface="Arial"/>
                        </a:rPr>
                        <a:t>2 تس</a:t>
                      </a:r>
                    </a:p>
                    <a:p>
                      <a:pPr algn="ctr">
                        <a:spcAft>
                          <a:spcPts val="0"/>
                        </a:spcAft>
                        <a:tabLst>
                          <a:tab pos="457200" algn="l"/>
                        </a:tabLst>
                      </a:pPr>
                      <a:r>
                        <a:rPr lang="en-US" sz="2400" b="1" dirty="0">
                          <a:effectLst/>
                          <a:latin typeface="Arial"/>
                          <a:ea typeface="Times New Roman"/>
                          <a:cs typeface="Arial"/>
                        </a:rPr>
                        <a:t>(</a:t>
                      </a:r>
                      <a:r>
                        <a:rPr lang="ar-JO" sz="2400" b="1" dirty="0">
                          <a:effectLst/>
                          <a:latin typeface="Arial"/>
                          <a:ea typeface="Times New Roman"/>
                          <a:cs typeface="Arial"/>
                        </a:rPr>
                        <a:t>47</a:t>
                      </a:r>
                      <a:r>
                        <a:rPr lang="en-US" sz="2400" b="1" dirty="0">
                          <a:effectLst/>
                          <a:latin typeface="Arial"/>
                          <a:ea typeface="Times New Roman"/>
                          <a:cs typeface="Arial"/>
                        </a:rPr>
                        <a:t>)</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ar-JO" sz="2400" b="1" dirty="0">
                          <a:effectLst/>
                          <a:latin typeface="Arial"/>
                          <a:ea typeface="Times New Roman"/>
                          <a:cs typeface="Arial"/>
                        </a:rPr>
                        <a:t>18</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ar-JO" sz="2400" b="1" dirty="0">
                          <a:effectLst/>
                          <a:latin typeface="Arial"/>
                          <a:ea typeface="Times New Roman"/>
                          <a:cs typeface="Arial"/>
                        </a:rPr>
                        <a:t>13</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ar-JO" sz="2400" b="1" dirty="0">
                          <a:effectLst/>
                          <a:latin typeface="Arial"/>
                          <a:ea typeface="Times New Roman"/>
                          <a:cs typeface="Arial"/>
                        </a:rPr>
                        <a:t>22</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ar-JO" sz="2400" b="1" dirty="0">
                          <a:effectLst/>
                          <a:latin typeface="Arial"/>
                          <a:ea typeface="Times New Roman"/>
                          <a:cs typeface="Arial"/>
                        </a:rPr>
                        <a:t>10</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ar-JO" sz="2400" b="1" dirty="0">
                          <a:effectLst/>
                          <a:latin typeface="Arial"/>
                          <a:ea typeface="Times New Roman"/>
                          <a:cs typeface="Arial"/>
                        </a:rPr>
                        <a:t>63</a:t>
                      </a:r>
                      <a:endParaRPr lang="en-US" sz="36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3"/>
                  </a:ext>
                </a:extLst>
              </a:tr>
              <a:tr h="967804">
                <a:tc>
                  <a:txBody>
                    <a:bodyPr/>
                    <a:lstStyle/>
                    <a:p>
                      <a:pPr algn="ctr">
                        <a:spcAft>
                          <a:spcPts val="0"/>
                        </a:spcAft>
                        <a:tabLst>
                          <a:tab pos="457200" algn="l"/>
                        </a:tabLst>
                      </a:pPr>
                      <a:r>
                        <a:rPr lang="ar-JO" sz="2400" b="1" dirty="0">
                          <a:effectLst/>
                          <a:latin typeface="Arial"/>
                          <a:ea typeface="Times New Roman"/>
                          <a:cs typeface="Arial"/>
                        </a:rPr>
                        <a:t>المجموع</a:t>
                      </a:r>
                      <a:r>
                        <a:rPr lang="en-US" sz="2400" b="1" dirty="0">
                          <a:effectLst/>
                          <a:latin typeface="Arial"/>
                          <a:ea typeface="Times New Roman"/>
                          <a:cs typeface="Arial"/>
                        </a:rPr>
                        <a:t> (</a:t>
                      </a:r>
                      <a:r>
                        <a:rPr lang="ar-JO" sz="2400" b="1" dirty="0">
                          <a:effectLst/>
                          <a:latin typeface="Arial"/>
                          <a:ea typeface="Times New Roman"/>
                          <a:cs typeface="Arial"/>
                        </a:rPr>
                        <a:t>136</a:t>
                      </a:r>
                      <a:r>
                        <a:rPr lang="en-US" sz="2400" b="1" dirty="0">
                          <a:effectLst/>
                          <a:latin typeface="Arial"/>
                          <a:ea typeface="Times New Roman"/>
                          <a:cs typeface="Arial"/>
                        </a:rPr>
                        <a:t>)</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ar-JO" sz="2400" b="1" dirty="0">
                          <a:effectLst/>
                          <a:latin typeface="Arial"/>
                          <a:ea typeface="Times New Roman"/>
                          <a:cs typeface="Arial"/>
                        </a:rPr>
                        <a:t>54</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ar-JO" sz="2400" b="1" dirty="0">
                          <a:effectLst/>
                          <a:latin typeface="Arial"/>
                          <a:ea typeface="Times New Roman"/>
                          <a:cs typeface="Arial"/>
                        </a:rPr>
                        <a:t>29</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ar-JO" sz="2400" b="1" dirty="0">
                          <a:effectLst/>
                          <a:latin typeface="Arial"/>
                          <a:ea typeface="Times New Roman"/>
                          <a:cs typeface="Arial"/>
                        </a:rPr>
                        <a:t>46</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ar-JO" sz="2400" b="1" dirty="0">
                          <a:effectLst/>
                          <a:latin typeface="Arial"/>
                          <a:ea typeface="Times New Roman"/>
                          <a:cs typeface="Arial"/>
                        </a:rPr>
                        <a:t>20</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ar-JO" sz="2400" b="1" dirty="0">
                          <a:effectLst/>
                          <a:latin typeface="Arial"/>
                          <a:ea typeface="Times New Roman"/>
                          <a:cs typeface="Arial"/>
                        </a:rPr>
                        <a:t>149</a:t>
                      </a:r>
                      <a:endParaRPr lang="en-US" sz="36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4"/>
                  </a:ext>
                </a:extLst>
              </a:tr>
            </a:tbl>
          </a:graphicData>
        </a:graphic>
      </p:graphicFrame>
      <p:sp>
        <p:nvSpPr>
          <p:cNvPr id="2" name="Title 1"/>
          <p:cNvSpPr>
            <a:spLocks noGrp="1"/>
          </p:cNvSpPr>
          <p:nvPr>
            <p:ph type="title"/>
          </p:nvPr>
        </p:nvSpPr>
        <p:spPr>
          <a:xfrm>
            <a:off x="1" y="117475"/>
            <a:ext cx="9144000" cy="1752622"/>
          </a:xfrm>
          <a:solidFill>
            <a:srgbClr val="660066"/>
          </a:solidFill>
        </p:spPr>
        <p:txBody>
          <a:bodyPr/>
          <a:lstStyle/>
          <a:p>
            <a:r>
              <a:rPr lang="ar-JO" sz="3200" b="1" dirty="0"/>
              <a:t>نصيحة بولس للتسالونيكيين المضطربين</a:t>
            </a:r>
            <a:br>
              <a:rPr lang="ar-JO" sz="3200" b="1" dirty="0"/>
            </a:br>
            <a:r>
              <a:rPr lang="ar-JO" b="1" dirty="0"/>
              <a:t>التركيز على الله</a:t>
            </a:r>
            <a:br>
              <a:rPr lang="ar-JO" b="1" dirty="0"/>
            </a:br>
            <a:r>
              <a:rPr lang="ar-JO" sz="3200" b="1" dirty="0"/>
              <a:t>التركيز على الله في رسائل تسالونيكي</a:t>
            </a:r>
            <a:endParaRPr lang="en-US" sz="3200" b="1" dirty="0"/>
          </a:p>
        </p:txBody>
      </p:sp>
      <p:sp>
        <p:nvSpPr>
          <p:cNvPr id="3" name="Text Box 5"/>
          <p:cNvSpPr txBox="1">
            <a:spLocks noChangeArrowheads="1"/>
          </p:cNvSpPr>
          <p:nvPr/>
        </p:nvSpPr>
        <p:spPr bwMode="auto">
          <a:xfrm>
            <a:off x="8278813" y="117475"/>
            <a:ext cx="81121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ar-JO" b="1" dirty="0">
                <a:solidFill>
                  <a:srgbClr val="EAEAEA"/>
                </a:solidFill>
                <a:latin typeface="Arial" charset="0"/>
                <a:cs typeface="Arial" charset="0"/>
              </a:rPr>
              <a:t>215</a:t>
            </a:r>
            <a:endParaRPr lang="en-US" dirty="0">
              <a:solidFill>
                <a:srgbClr val="EAEAEA"/>
              </a:solidFill>
              <a:latin typeface="Arial" charset="0"/>
              <a:cs typeface="Arial" charset="0"/>
            </a:endParaRPr>
          </a:p>
        </p:txBody>
      </p:sp>
      <p:sp>
        <p:nvSpPr>
          <p:cNvPr id="7" name="Rectangle 6"/>
          <p:cNvSpPr/>
          <p:nvPr/>
        </p:nvSpPr>
        <p:spPr>
          <a:xfrm>
            <a:off x="-1724" y="6132350"/>
            <a:ext cx="9145724" cy="707886"/>
          </a:xfrm>
          <a:prstGeom prst="rect">
            <a:avLst/>
          </a:prstGeom>
          <a:noFill/>
          <a:ln>
            <a:noFill/>
          </a:ln>
        </p:spPr>
        <p:txBody>
          <a:bodyPr wrap="square">
            <a:spAutoFit/>
          </a:bodyPr>
          <a:lstStyle/>
          <a:p>
            <a:pPr algn="ctr" defTabSz="914400" fontAlgn="base">
              <a:spcBef>
                <a:spcPct val="0"/>
              </a:spcBef>
              <a:spcAft>
                <a:spcPct val="0"/>
              </a:spcAft>
            </a:pPr>
            <a:r>
              <a:rPr lang="ar-JO" sz="2000" b="1" dirty="0">
                <a:solidFill>
                  <a:srgbClr val="EAEAEA"/>
                </a:solidFill>
                <a:latin typeface="Arial" charset="0"/>
                <a:ea typeface="ＭＳ Ｐゴシック" charset="0"/>
                <a:cs typeface="Arial" charset="0"/>
              </a:rPr>
              <a:t>عدد مرات ورود الكلمة اليونانية من إيويل و ياربروغ</a:t>
            </a:r>
          </a:p>
          <a:p>
            <a:pPr algn="ctr" defTabSz="914400" fontAlgn="base">
              <a:spcBef>
                <a:spcPct val="0"/>
              </a:spcBef>
              <a:spcAft>
                <a:spcPct val="0"/>
              </a:spcAft>
            </a:pPr>
            <a:r>
              <a:rPr lang="ar-JO" sz="2000" b="1" dirty="0">
                <a:solidFill>
                  <a:srgbClr val="EAEAEA"/>
                </a:solidFill>
                <a:latin typeface="Arial" charset="0"/>
                <a:ea typeface="ＭＳ Ｐゴシック" charset="0"/>
                <a:cs typeface="Arial" charset="0"/>
              </a:rPr>
              <a:t>المقابلة مع العهد الجديد، 332</a:t>
            </a:r>
            <a:r>
              <a:rPr lang="en-US" sz="2000" b="1" dirty="0">
                <a:solidFill>
                  <a:srgbClr val="EAEAEA"/>
                </a:solidFill>
                <a:latin typeface="Arial" charset="0"/>
                <a:ea typeface="ＭＳ Ｐゴシック" charset="0"/>
                <a:cs typeface="Arial" charset="0"/>
              </a:rPr>
              <a:t> </a:t>
            </a:r>
          </a:p>
        </p:txBody>
      </p:sp>
    </p:spTree>
    <p:extLst>
      <p:ext uri="{BB962C8B-B14F-4D97-AF65-F5344CB8AC3E}">
        <p14:creationId xmlns:p14="http://schemas.microsoft.com/office/powerpoint/2010/main" val="28695140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charset="0"/>
                <a:ea typeface="ＭＳ Ｐゴシック" charset="0"/>
                <a:cs typeface="ＭＳ Ｐゴシック" charset="0"/>
              </a:rPr>
              <a:t>الفكرة الرئيسية في متى</a:t>
            </a:r>
            <a:endParaRPr lang="en-US" sz="4000" b="1" dirty="0">
              <a:effectLst>
                <a:glow rad="127000">
                  <a:schemeClr val="tx1"/>
                </a:glow>
              </a:effectLst>
              <a:latin typeface="Arial" charset="0"/>
              <a:ea typeface="ＭＳ Ｐゴシック" charset="0"/>
              <a:cs typeface="ＭＳ Ｐゴシック"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rPr>
                <a:t>الرب</a:t>
              </a:r>
              <a:endParaRPr kumimoji="0" lang="en-US" sz="40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rPr>
                <a:t>يسوع</a:t>
              </a:r>
              <a:endParaRPr kumimoji="0" lang="en-US" sz="40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rPr>
                <a:t>المسيح</a:t>
              </a:r>
              <a:endParaRPr kumimoji="0" lang="en-US" sz="40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sp>
        <p:nvSpPr>
          <p:cNvPr id="13" name="Rectangle 2">
            <a:extLst>
              <a:ext uri="{FF2B5EF4-FFF2-40B4-BE49-F238E27FC236}">
                <a16:creationId xmlns:a16="http://schemas.microsoft.com/office/drawing/2014/main" id="{8B223065-7D93-9C43-8AFF-765D2E991943}"/>
              </a:ext>
            </a:extLst>
          </p:cNvPr>
          <p:cNvSpPr txBox="1">
            <a:spLocks noChangeArrowheads="1"/>
          </p:cNvSpPr>
          <p:nvPr/>
        </p:nvSpPr>
        <p:spPr bwMode="auto">
          <a:xfrm>
            <a:off x="0" y="857920"/>
            <a:ext cx="9144000" cy="769349"/>
          </a:xfrm>
          <a:prstGeom prst="rect">
            <a:avLst/>
          </a:prstGeom>
          <a:gradFill>
            <a:gsLst>
              <a:gs pos="0">
                <a:srgbClr val="00699D"/>
              </a:gs>
              <a:gs pos="100000">
                <a:schemeClr val="tx1"/>
              </a:gs>
            </a:gsLst>
            <a:path path="rect">
              <a:fillToRect l="50000" t="50000" r="50000" b="50000"/>
            </a:path>
          </a:gra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اخدم الرب يسوع المسيح</a:t>
            </a:r>
            <a:endPar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4" name="Rectangle 2">
            <a:extLst>
              <a:ext uri="{FF2B5EF4-FFF2-40B4-BE49-F238E27FC236}">
                <a16:creationId xmlns:a16="http://schemas.microsoft.com/office/drawing/2014/main" id="{071A9983-FC32-F944-9111-0140B2928230}"/>
              </a:ext>
            </a:extLst>
          </p:cNvPr>
          <p:cNvSpPr txBox="1">
            <a:spLocks noChangeArrowheads="1"/>
          </p:cNvSpPr>
          <p:nvPr/>
        </p:nvSpPr>
        <p:spPr bwMode="auto">
          <a:xfrm>
            <a:off x="0" y="5224623"/>
            <a:ext cx="3131840" cy="648512"/>
          </a:xfrm>
          <a:prstGeom prst="rect">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المخلص</a:t>
            </a:r>
            <a:endPar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0DD883B5-FA07-8340-9694-3625BA9E5F37}"/>
              </a:ext>
            </a:extLst>
          </p:cNvPr>
          <p:cNvSpPr txBox="1">
            <a:spLocks noChangeArrowheads="1"/>
          </p:cNvSpPr>
          <p:nvPr/>
        </p:nvSpPr>
        <p:spPr bwMode="auto">
          <a:xfrm>
            <a:off x="1219200" y="1741195"/>
            <a:ext cx="3131840" cy="648512"/>
          </a:xfrm>
          <a:prstGeom prst="rect">
            <a:avLst/>
          </a:prstGeom>
          <a:gradFill flip="none" rotWithShape="1">
            <a:gsLst>
              <a:gs pos="0">
                <a:schemeClr val="tx1"/>
              </a:gs>
              <a:gs pos="97000">
                <a:srgbClr val="3333D1"/>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الله</a:t>
            </a:r>
            <a:endPar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
        <p:nvSpPr>
          <p:cNvPr id="16" name="Rectangle 2">
            <a:extLst>
              <a:ext uri="{FF2B5EF4-FFF2-40B4-BE49-F238E27FC236}">
                <a16:creationId xmlns:a16="http://schemas.microsoft.com/office/drawing/2014/main" id="{E185220C-1DAB-8A46-8FAF-854C576DE4C6}"/>
              </a:ext>
            </a:extLst>
          </p:cNvPr>
          <p:cNvSpPr txBox="1">
            <a:spLocks noChangeArrowheads="1"/>
          </p:cNvSpPr>
          <p:nvPr/>
        </p:nvSpPr>
        <p:spPr bwMode="auto">
          <a:xfrm>
            <a:off x="5747657" y="3352280"/>
            <a:ext cx="3131840" cy="648512"/>
          </a:xfrm>
          <a:prstGeom prst="rect">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الملك</a:t>
            </a:r>
            <a:endPar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0706883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80">
                                          <p:stCondLst>
                                            <p:cond delay="0"/>
                                          </p:stCondLst>
                                        </p:cTn>
                                        <p:tgtEl>
                                          <p:spTgt spid="15"/>
                                        </p:tgtEl>
                                      </p:cBhvr>
                                    </p:animEffect>
                                    <p:anim calcmode="lin" valueType="num">
                                      <p:cBhvr>
                                        <p:cTn id="2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8" dur="26">
                                          <p:stCondLst>
                                            <p:cond delay="650"/>
                                          </p:stCondLst>
                                        </p:cTn>
                                        <p:tgtEl>
                                          <p:spTgt spid="15"/>
                                        </p:tgtEl>
                                      </p:cBhvr>
                                      <p:to x="100000" y="60000"/>
                                    </p:animScale>
                                    <p:animScale>
                                      <p:cBhvr>
                                        <p:cTn id="29" dur="166" decel="50000">
                                          <p:stCondLst>
                                            <p:cond delay="676"/>
                                          </p:stCondLst>
                                        </p:cTn>
                                        <p:tgtEl>
                                          <p:spTgt spid="15"/>
                                        </p:tgtEl>
                                      </p:cBhvr>
                                      <p:to x="100000" y="100000"/>
                                    </p:animScale>
                                    <p:animScale>
                                      <p:cBhvr>
                                        <p:cTn id="30" dur="26">
                                          <p:stCondLst>
                                            <p:cond delay="1312"/>
                                          </p:stCondLst>
                                        </p:cTn>
                                        <p:tgtEl>
                                          <p:spTgt spid="15"/>
                                        </p:tgtEl>
                                      </p:cBhvr>
                                      <p:to x="100000" y="80000"/>
                                    </p:animScale>
                                    <p:animScale>
                                      <p:cBhvr>
                                        <p:cTn id="31" dur="166" decel="50000">
                                          <p:stCondLst>
                                            <p:cond delay="1338"/>
                                          </p:stCondLst>
                                        </p:cTn>
                                        <p:tgtEl>
                                          <p:spTgt spid="15"/>
                                        </p:tgtEl>
                                      </p:cBhvr>
                                      <p:to x="100000" y="100000"/>
                                    </p:animScale>
                                    <p:animScale>
                                      <p:cBhvr>
                                        <p:cTn id="32" dur="26">
                                          <p:stCondLst>
                                            <p:cond delay="1642"/>
                                          </p:stCondLst>
                                        </p:cTn>
                                        <p:tgtEl>
                                          <p:spTgt spid="15"/>
                                        </p:tgtEl>
                                      </p:cBhvr>
                                      <p:to x="100000" y="90000"/>
                                    </p:animScale>
                                    <p:animScale>
                                      <p:cBhvr>
                                        <p:cTn id="33" dur="166" decel="50000">
                                          <p:stCondLst>
                                            <p:cond delay="1668"/>
                                          </p:stCondLst>
                                        </p:cTn>
                                        <p:tgtEl>
                                          <p:spTgt spid="15"/>
                                        </p:tgtEl>
                                      </p:cBhvr>
                                      <p:to x="100000" y="100000"/>
                                    </p:animScale>
                                    <p:animScale>
                                      <p:cBhvr>
                                        <p:cTn id="34" dur="26">
                                          <p:stCondLst>
                                            <p:cond delay="1808"/>
                                          </p:stCondLst>
                                        </p:cTn>
                                        <p:tgtEl>
                                          <p:spTgt spid="15"/>
                                        </p:tgtEl>
                                      </p:cBhvr>
                                      <p:to x="100000" y="95000"/>
                                    </p:animScale>
                                    <p:animScale>
                                      <p:cBhvr>
                                        <p:cTn id="35" dur="166" decel="50000">
                                          <p:stCondLst>
                                            <p:cond delay="1834"/>
                                          </p:stCondLst>
                                        </p:cTn>
                                        <p:tgtEl>
                                          <p:spTgt spid="15"/>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580">
                                          <p:stCondLst>
                                            <p:cond delay="0"/>
                                          </p:stCondLst>
                                        </p:cTn>
                                        <p:tgtEl>
                                          <p:spTgt spid="14"/>
                                        </p:tgtEl>
                                      </p:cBhvr>
                                    </p:animEffect>
                                    <p:anim calcmode="lin" valueType="num">
                                      <p:cBhvr>
                                        <p:cTn id="4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6" dur="26">
                                          <p:stCondLst>
                                            <p:cond delay="650"/>
                                          </p:stCondLst>
                                        </p:cTn>
                                        <p:tgtEl>
                                          <p:spTgt spid="14"/>
                                        </p:tgtEl>
                                      </p:cBhvr>
                                      <p:to x="100000" y="60000"/>
                                    </p:animScale>
                                    <p:animScale>
                                      <p:cBhvr>
                                        <p:cTn id="47" dur="166" decel="50000">
                                          <p:stCondLst>
                                            <p:cond delay="676"/>
                                          </p:stCondLst>
                                        </p:cTn>
                                        <p:tgtEl>
                                          <p:spTgt spid="14"/>
                                        </p:tgtEl>
                                      </p:cBhvr>
                                      <p:to x="100000" y="100000"/>
                                    </p:animScale>
                                    <p:animScale>
                                      <p:cBhvr>
                                        <p:cTn id="48" dur="26">
                                          <p:stCondLst>
                                            <p:cond delay="1312"/>
                                          </p:stCondLst>
                                        </p:cTn>
                                        <p:tgtEl>
                                          <p:spTgt spid="14"/>
                                        </p:tgtEl>
                                      </p:cBhvr>
                                      <p:to x="100000" y="80000"/>
                                    </p:animScale>
                                    <p:animScale>
                                      <p:cBhvr>
                                        <p:cTn id="49" dur="166" decel="50000">
                                          <p:stCondLst>
                                            <p:cond delay="1338"/>
                                          </p:stCondLst>
                                        </p:cTn>
                                        <p:tgtEl>
                                          <p:spTgt spid="14"/>
                                        </p:tgtEl>
                                      </p:cBhvr>
                                      <p:to x="100000" y="100000"/>
                                    </p:animScale>
                                    <p:animScale>
                                      <p:cBhvr>
                                        <p:cTn id="50" dur="26">
                                          <p:stCondLst>
                                            <p:cond delay="1642"/>
                                          </p:stCondLst>
                                        </p:cTn>
                                        <p:tgtEl>
                                          <p:spTgt spid="14"/>
                                        </p:tgtEl>
                                      </p:cBhvr>
                                      <p:to x="100000" y="90000"/>
                                    </p:animScale>
                                    <p:animScale>
                                      <p:cBhvr>
                                        <p:cTn id="51" dur="166" decel="50000">
                                          <p:stCondLst>
                                            <p:cond delay="1668"/>
                                          </p:stCondLst>
                                        </p:cTn>
                                        <p:tgtEl>
                                          <p:spTgt spid="14"/>
                                        </p:tgtEl>
                                      </p:cBhvr>
                                      <p:to x="100000" y="100000"/>
                                    </p:animScale>
                                    <p:animScale>
                                      <p:cBhvr>
                                        <p:cTn id="52" dur="26">
                                          <p:stCondLst>
                                            <p:cond delay="1808"/>
                                          </p:stCondLst>
                                        </p:cTn>
                                        <p:tgtEl>
                                          <p:spTgt spid="14"/>
                                        </p:tgtEl>
                                      </p:cBhvr>
                                      <p:to x="100000" y="95000"/>
                                    </p:animScale>
                                    <p:animScale>
                                      <p:cBhvr>
                                        <p:cTn id="53" dur="166" decel="50000">
                                          <p:stCondLst>
                                            <p:cond delay="1834"/>
                                          </p:stCondLst>
                                        </p:cTn>
                                        <p:tgtEl>
                                          <p:spTgt spid="14"/>
                                        </p:tgtEl>
                                      </p:cBhvr>
                                      <p:to x="100000" y="100000"/>
                                    </p:animScale>
                                  </p:childTnLst>
                                </p:cTn>
                              </p:par>
                            </p:childTnLst>
                          </p:cTn>
                        </p:par>
                      </p:childTnLst>
                    </p:cTn>
                  </p:par>
                  <p:par>
                    <p:cTn id="54" fill="hold">
                      <p:stCondLst>
                        <p:cond delay="indefinite"/>
                      </p:stCondLst>
                      <p:childTnLst>
                        <p:par>
                          <p:cTn id="55" fill="hold">
                            <p:stCondLst>
                              <p:cond delay="0"/>
                            </p:stCondLst>
                            <p:childTnLst>
                              <p:par>
                                <p:cTn id="56" presetID="26"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down)">
                                      <p:cBhvr>
                                        <p:cTn id="58" dur="580">
                                          <p:stCondLst>
                                            <p:cond delay="0"/>
                                          </p:stCondLst>
                                        </p:cTn>
                                        <p:tgtEl>
                                          <p:spTgt spid="16"/>
                                        </p:tgtEl>
                                      </p:cBhvr>
                                    </p:animEffect>
                                    <p:anim calcmode="lin" valueType="num">
                                      <p:cBhvr>
                                        <p:cTn id="5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64" dur="26">
                                          <p:stCondLst>
                                            <p:cond delay="650"/>
                                          </p:stCondLst>
                                        </p:cTn>
                                        <p:tgtEl>
                                          <p:spTgt spid="16"/>
                                        </p:tgtEl>
                                      </p:cBhvr>
                                      <p:to x="100000" y="60000"/>
                                    </p:animScale>
                                    <p:animScale>
                                      <p:cBhvr>
                                        <p:cTn id="65" dur="166" decel="50000">
                                          <p:stCondLst>
                                            <p:cond delay="676"/>
                                          </p:stCondLst>
                                        </p:cTn>
                                        <p:tgtEl>
                                          <p:spTgt spid="16"/>
                                        </p:tgtEl>
                                      </p:cBhvr>
                                      <p:to x="100000" y="100000"/>
                                    </p:animScale>
                                    <p:animScale>
                                      <p:cBhvr>
                                        <p:cTn id="66" dur="26">
                                          <p:stCondLst>
                                            <p:cond delay="1312"/>
                                          </p:stCondLst>
                                        </p:cTn>
                                        <p:tgtEl>
                                          <p:spTgt spid="16"/>
                                        </p:tgtEl>
                                      </p:cBhvr>
                                      <p:to x="100000" y="80000"/>
                                    </p:animScale>
                                    <p:animScale>
                                      <p:cBhvr>
                                        <p:cTn id="67" dur="166" decel="50000">
                                          <p:stCondLst>
                                            <p:cond delay="1338"/>
                                          </p:stCondLst>
                                        </p:cTn>
                                        <p:tgtEl>
                                          <p:spTgt spid="16"/>
                                        </p:tgtEl>
                                      </p:cBhvr>
                                      <p:to x="100000" y="100000"/>
                                    </p:animScale>
                                    <p:animScale>
                                      <p:cBhvr>
                                        <p:cTn id="68" dur="26">
                                          <p:stCondLst>
                                            <p:cond delay="1642"/>
                                          </p:stCondLst>
                                        </p:cTn>
                                        <p:tgtEl>
                                          <p:spTgt spid="16"/>
                                        </p:tgtEl>
                                      </p:cBhvr>
                                      <p:to x="100000" y="90000"/>
                                    </p:animScale>
                                    <p:animScale>
                                      <p:cBhvr>
                                        <p:cTn id="69" dur="166" decel="50000">
                                          <p:stCondLst>
                                            <p:cond delay="1668"/>
                                          </p:stCondLst>
                                        </p:cTn>
                                        <p:tgtEl>
                                          <p:spTgt spid="16"/>
                                        </p:tgtEl>
                                      </p:cBhvr>
                                      <p:to x="100000" y="100000"/>
                                    </p:animScale>
                                    <p:animScale>
                                      <p:cBhvr>
                                        <p:cTn id="70" dur="26">
                                          <p:stCondLst>
                                            <p:cond delay="1808"/>
                                          </p:stCondLst>
                                        </p:cTn>
                                        <p:tgtEl>
                                          <p:spTgt spid="16"/>
                                        </p:tgtEl>
                                      </p:cBhvr>
                                      <p:to x="100000" y="95000"/>
                                    </p:animScale>
                                    <p:animScale>
                                      <p:cBhvr>
                                        <p:cTn id="71"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46994-3952-974E-B21A-3B4DE2F2261C}"/>
              </a:ext>
            </a:extLst>
          </p:cNvPr>
          <p:cNvSpPr>
            <a:spLocks noGrp="1"/>
          </p:cNvSpPr>
          <p:nvPr>
            <p:ph type="title"/>
          </p:nvPr>
        </p:nvSpPr>
        <p:spPr>
          <a:xfrm>
            <a:off x="457200" y="33112"/>
            <a:ext cx="8229600" cy="1139825"/>
          </a:xfrm>
        </p:spPr>
        <p:txBody>
          <a:bodyPr/>
          <a:lstStyle/>
          <a:p>
            <a:r>
              <a:rPr lang="ar-JO" b="1" i="1" dirty="0"/>
              <a:t>اسم يستحق التكرار</a:t>
            </a:r>
            <a:endParaRPr lang="en-US" b="1" i="1" dirty="0"/>
          </a:p>
        </p:txBody>
      </p:sp>
      <p:sp>
        <p:nvSpPr>
          <p:cNvPr id="3" name="Title 1">
            <a:extLst>
              <a:ext uri="{FF2B5EF4-FFF2-40B4-BE49-F238E27FC236}">
                <a16:creationId xmlns:a16="http://schemas.microsoft.com/office/drawing/2014/main" id="{D61B64CF-7CBC-AA44-AD96-1326D147EF44}"/>
              </a:ext>
            </a:extLst>
          </p:cNvPr>
          <p:cNvSpPr txBox="1">
            <a:spLocks/>
          </p:cNvSpPr>
          <p:nvPr/>
        </p:nvSpPr>
        <p:spPr bwMode="auto">
          <a:xfrm>
            <a:off x="-12879" y="2067975"/>
            <a:ext cx="2994339"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defTabSz="914400"/>
            <a:r>
              <a:rPr lang="ar-JO" sz="2400" b="1" kern="0" dirty="0"/>
              <a:t>الرب يسوع المسيح</a:t>
            </a:r>
            <a:br>
              <a:rPr lang="en-US" sz="2400" b="1" kern="0" dirty="0"/>
            </a:br>
            <a:r>
              <a:rPr lang="en-US" sz="2400" b="1" kern="0" dirty="0"/>
              <a:t>(</a:t>
            </a:r>
            <a:r>
              <a:rPr lang="ar-JO" sz="2400" b="1" kern="0" dirty="0"/>
              <a:t>1: 1</a:t>
            </a:r>
            <a:r>
              <a:rPr lang="en-US" sz="2400" b="1" kern="0" dirty="0"/>
              <a:t>)</a:t>
            </a:r>
          </a:p>
        </p:txBody>
      </p:sp>
      <p:sp>
        <p:nvSpPr>
          <p:cNvPr id="4" name="Title 1">
            <a:extLst>
              <a:ext uri="{FF2B5EF4-FFF2-40B4-BE49-F238E27FC236}">
                <a16:creationId xmlns:a16="http://schemas.microsoft.com/office/drawing/2014/main" id="{AE1E46B8-7A1F-2F4A-9EED-482CAD08E61E}"/>
              </a:ext>
            </a:extLst>
          </p:cNvPr>
          <p:cNvSpPr txBox="1">
            <a:spLocks/>
          </p:cNvSpPr>
          <p:nvPr/>
        </p:nvSpPr>
        <p:spPr bwMode="auto">
          <a:xfrm>
            <a:off x="217990" y="1332916"/>
            <a:ext cx="2542116" cy="567632"/>
          </a:xfrm>
          <a:prstGeom prst="rect">
            <a:avLst/>
          </a:prstGeom>
          <a:solidFill>
            <a:schemeClr val="accent1">
              <a:lumMod val="50000"/>
            </a:schemeClr>
          </a:solidFill>
          <a:ln w="5715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defTabSz="914400"/>
            <a:r>
              <a:rPr lang="ar-JO" sz="2400" b="1" kern="0" dirty="0"/>
              <a:t>2 تس 1</a:t>
            </a:r>
            <a:endParaRPr lang="en-US" sz="2400" b="1" kern="0" dirty="0"/>
          </a:p>
        </p:txBody>
      </p:sp>
      <p:sp>
        <p:nvSpPr>
          <p:cNvPr id="5" name="Title 1">
            <a:extLst>
              <a:ext uri="{FF2B5EF4-FFF2-40B4-BE49-F238E27FC236}">
                <a16:creationId xmlns:a16="http://schemas.microsoft.com/office/drawing/2014/main" id="{52040CC3-CC1C-6D41-B3AD-1A77449FABF4}"/>
              </a:ext>
            </a:extLst>
          </p:cNvPr>
          <p:cNvSpPr txBox="1">
            <a:spLocks/>
          </p:cNvSpPr>
          <p:nvPr/>
        </p:nvSpPr>
        <p:spPr bwMode="auto">
          <a:xfrm>
            <a:off x="2994339" y="1332916"/>
            <a:ext cx="2796328" cy="567632"/>
          </a:xfrm>
          <a:prstGeom prst="rect">
            <a:avLst/>
          </a:prstGeom>
          <a:solidFill>
            <a:schemeClr val="accent1">
              <a:lumMod val="50000"/>
            </a:schemeClr>
          </a:solidFill>
          <a:ln w="5715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defTabSz="914400"/>
            <a:r>
              <a:rPr lang="en-US" sz="2400" b="1" kern="0" dirty="0"/>
              <a:t>2 </a:t>
            </a:r>
            <a:r>
              <a:rPr lang="ar-JO" sz="2400" b="1" kern="0" dirty="0"/>
              <a:t>تس</a:t>
            </a:r>
            <a:r>
              <a:rPr lang="en-US" sz="2400" b="1" kern="0" dirty="0"/>
              <a:t> 2</a:t>
            </a:r>
          </a:p>
        </p:txBody>
      </p:sp>
      <p:sp>
        <p:nvSpPr>
          <p:cNvPr id="6" name="Title 1">
            <a:extLst>
              <a:ext uri="{FF2B5EF4-FFF2-40B4-BE49-F238E27FC236}">
                <a16:creationId xmlns:a16="http://schemas.microsoft.com/office/drawing/2014/main" id="{72FEBAC9-CFE7-5143-838A-07ABE57023DB}"/>
              </a:ext>
            </a:extLst>
          </p:cNvPr>
          <p:cNvSpPr txBox="1">
            <a:spLocks/>
          </p:cNvSpPr>
          <p:nvPr/>
        </p:nvSpPr>
        <p:spPr bwMode="auto">
          <a:xfrm>
            <a:off x="6024900" y="1332916"/>
            <a:ext cx="2796328" cy="567632"/>
          </a:xfrm>
          <a:prstGeom prst="rect">
            <a:avLst/>
          </a:prstGeom>
          <a:solidFill>
            <a:schemeClr val="accent1">
              <a:lumMod val="50000"/>
            </a:schemeClr>
          </a:solidFill>
          <a:ln w="5715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defTabSz="914400" rtl="1"/>
            <a:r>
              <a:rPr lang="en-US" sz="2400" b="1" kern="0" dirty="0"/>
              <a:t> 2 </a:t>
            </a:r>
            <a:r>
              <a:rPr lang="ar-JO" sz="2400" b="1" kern="0" dirty="0"/>
              <a:t>تس</a:t>
            </a:r>
            <a:r>
              <a:rPr lang="en-US" sz="2400" b="1" kern="0" dirty="0"/>
              <a:t> 3 </a:t>
            </a:r>
          </a:p>
        </p:txBody>
      </p:sp>
      <p:sp>
        <p:nvSpPr>
          <p:cNvPr id="7" name="Title 1">
            <a:extLst>
              <a:ext uri="{FF2B5EF4-FFF2-40B4-BE49-F238E27FC236}">
                <a16:creationId xmlns:a16="http://schemas.microsoft.com/office/drawing/2014/main" id="{8DA4A518-8CF3-A447-BCDB-60FAAFD52A6C}"/>
              </a:ext>
            </a:extLst>
          </p:cNvPr>
          <p:cNvSpPr txBox="1">
            <a:spLocks/>
          </p:cNvSpPr>
          <p:nvPr/>
        </p:nvSpPr>
        <p:spPr bwMode="auto">
          <a:xfrm>
            <a:off x="-12879" y="3149800"/>
            <a:ext cx="2994339"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defTabSz="914400"/>
            <a:r>
              <a:rPr lang="ar-JO" sz="2400" b="1" kern="0" dirty="0"/>
              <a:t>الرب يسوع المسيح</a:t>
            </a:r>
            <a:br>
              <a:rPr lang="en-US" sz="2400" b="1" kern="0" dirty="0"/>
            </a:br>
            <a:r>
              <a:rPr lang="en-US" sz="2400" b="1" kern="0" dirty="0"/>
              <a:t>(</a:t>
            </a:r>
            <a:r>
              <a:rPr lang="ar-JO" sz="2400" b="1" kern="0" dirty="0"/>
              <a:t>1: 2</a:t>
            </a:r>
            <a:r>
              <a:rPr lang="en-US" sz="2400" b="1" kern="0" dirty="0"/>
              <a:t>)</a:t>
            </a:r>
          </a:p>
        </p:txBody>
      </p:sp>
      <p:sp>
        <p:nvSpPr>
          <p:cNvPr id="8" name="Title 1">
            <a:extLst>
              <a:ext uri="{FF2B5EF4-FFF2-40B4-BE49-F238E27FC236}">
                <a16:creationId xmlns:a16="http://schemas.microsoft.com/office/drawing/2014/main" id="{31866170-C4A1-DE47-A12E-B25B9B2A8AD2}"/>
              </a:ext>
            </a:extLst>
          </p:cNvPr>
          <p:cNvSpPr txBox="1">
            <a:spLocks/>
          </p:cNvSpPr>
          <p:nvPr/>
        </p:nvSpPr>
        <p:spPr bwMode="auto">
          <a:xfrm>
            <a:off x="-12879" y="4231624"/>
            <a:ext cx="2994339"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defTabSz="914400"/>
            <a:r>
              <a:rPr lang="ar-JO" sz="2400" b="1" kern="0" dirty="0"/>
              <a:t>الرب يسوع المسيح</a:t>
            </a:r>
            <a:br>
              <a:rPr lang="en-US" sz="2400" b="1" kern="0" dirty="0"/>
            </a:br>
            <a:r>
              <a:rPr lang="en-US" sz="2400" b="1" kern="0" dirty="0"/>
              <a:t>(</a:t>
            </a:r>
            <a:r>
              <a:rPr lang="ar-JO" sz="2400" b="1" kern="0" dirty="0"/>
              <a:t>1: 12</a:t>
            </a:r>
            <a:r>
              <a:rPr lang="en-US" sz="2400" b="1" kern="0" dirty="0"/>
              <a:t>)</a:t>
            </a:r>
          </a:p>
        </p:txBody>
      </p:sp>
      <p:sp>
        <p:nvSpPr>
          <p:cNvPr id="9" name="Title 1">
            <a:extLst>
              <a:ext uri="{FF2B5EF4-FFF2-40B4-BE49-F238E27FC236}">
                <a16:creationId xmlns:a16="http://schemas.microsoft.com/office/drawing/2014/main" id="{C038BB59-B093-3F4B-8481-05AAFD6F53AE}"/>
              </a:ext>
            </a:extLst>
          </p:cNvPr>
          <p:cNvSpPr txBox="1">
            <a:spLocks/>
          </p:cNvSpPr>
          <p:nvPr/>
        </p:nvSpPr>
        <p:spPr bwMode="auto">
          <a:xfrm>
            <a:off x="3052293" y="2067975"/>
            <a:ext cx="2994339"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defTabSz="914400"/>
            <a:r>
              <a:rPr lang="ar-JO" sz="2400" b="1" kern="0" dirty="0"/>
              <a:t>الرب يسوع المسيح </a:t>
            </a:r>
            <a:br>
              <a:rPr lang="en-US" sz="2400" b="1" kern="0" dirty="0"/>
            </a:br>
            <a:r>
              <a:rPr lang="en-US" sz="2400" b="1" kern="0" dirty="0"/>
              <a:t>(</a:t>
            </a:r>
            <a:r>
              <a:rPr lang="ar-JO" sz="2400" b="1" kern="0" dirty="0"/>
              <a:t>2: 1</a:t>
            </a:r>
            <a:r>
              <a:rPr lang="en-US" sz="2400" b="1" kern="0" dirty="0"/>
              <a:t>)</a:t>
            </a:r>
          </a:p>
        </p:txBody>
      </p:sp>
      <p:sp>
        <p:nvSpPr>
          <p:cNvPr id="10" name="Title 1">
            <a:extLst>
              <a:ext uri="{FF2B5EF4-FFF2-40B4-BE49-F238E27FC236}">
                <a16:creationId xmlns:a16="http://schemas.microsoft.com/office/drawing/2014/main" id="{9E7EB98B-4BCD-C543-8976-80DE28CC00A5}"/>
              </a:ext>
            </a:extLst>
          </p:cNvPr>
          <p:cNvSpPr txBox="1">
            <a:spLocks/>
          </p:cNvSpPr>
          <p:nvPr/>
        </p:nvSpPr>
        <p:spPr bwMode="auto">
          <a:xfrm>
            <a:off x="3052293" y="3149800"/>
            <a:ext cx="2994339"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defTabSz="914400"/>
            <a:r>
              <a:rPr lang="ar-JO" sz="2400" b="1" kern="0" dirty="0"/>
              <a:t>الرب يسوع المسيح </a:t>
            </a:r>
            <a:br>
              <a:rPr lang="en-US" sz="2400" b="1" kern="0" dirty="0"/>
            </a:br>
            <a:r>
              <a:rPr lang="en-US" sz="2400" b="1" kern="0" dirty="0"/>
              <a:t>(</a:t>
            </a:r>
            <a:r>
              <a:rPr lang="ar-JO" sz="2400" b="1" kern="0" dirty="0"/>
              <a:t>2: 14</a:t>
            </a:r>
            <a:r>
              <a:rPr lang="en-US" sz="2400" b="1" kern="0" dirty="0"/>
              <a:t>)</a:t>
            </a:r>
          </a:p>
        </p:txBody>
      </p:sp>
      <p:sp>
        <p:nvSpPr>
          <p:cNvPr id="11" name="Title 1">
            <a:extLst>
              <a:ext uri="{FF2B5EF4-FFF2-40B4-BE49-F238E27FC236}">
                <a16:creationId xmlns:a16="http://schemas.microsoft.com/office/drawing/2014/main" id="{ED9E5E19-BE18-BA4F-B20F-18F4CE45D3D2}"/>
              </a:ext>
            </a:extLst>
          </p:cNvPr>
          <p:cNvSpPr txBox="1">
            <a:spLocks/>
          </p:cNvSpPr>
          <p:nvPr/>
        </p:nvSpPr>
        <p:spPr bwMode="auto">
          <a:xfrm>
            <a:off x="3052293" y="4231624"/>
            <a:ext cx="2994339"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defTabSz="914400"/>
            <a:r>
              <a:rPr lang="ar-JO" sz="2400" b="1" kern="0" dirty="0"/>
              <a:t>الرب يسوع المسيح </a:t>
            </a:r>
            <a:br>
              <a:rPr lang="en-US" sz="2400" b="1" kern="0" dirty="0"/>
            </a:br>
            <a:r>
              <a:rPr lang="en-US" sz="2400" b="1" kern="0" dirty="0"/>
              <a:t>(</a:t>
            </a:r>
            <a:r>
              <a:rPr lang="ar-JO" sz="2400" b="1" kern="0" dirty="0"/>
              <a:t>2: 16</a:t>
            </a:r>
            <a:r>
              <a:rPr lang="en-US" sz="2400" b="1" kern="0" dirty="0"/>
              <a:t>)</a:t>
            </a:r>
          </a:p>
        </p:txBody>
      </p:sp>
      <p:sp>
        <p:nvSpPr>
          <p:cNvPr id="12" name="Title 1">
            <a:extLst>
              <a:ext uri="{FF2B5EF4-FFF2-40B4-BE49-F238E27FC236}">
                <a16:creationId xmlns:a16="http://schemas.microsoft.com/office/drawing/2014/main" id="{7C18D6C7-993D-3042-AA65-C9E3A814AF30}"/>
              </a:ext>
            </a:extLst>
          </p:cNvPr>
          <p:cNvSpPr txBox="1">
            <a:spLocks/>
          </p:cNvSpPr>
          <p:nvPr/>
        </p:nvSpPr>
        <p:spPr bwMode="auto">
          <a:xfrm>
            <a:off x="6117465" y="2067975"/>
            <a:ext cx="2994339"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defTabSz="914400"/>
            <a:r>
              <a:rPr lang="ar-JO" sz="2400" b="1" kern="0" dirty="0"/>
              <a:t>الرب يسوع المسيح </a:t>
            </a:r>
            <a:br>
              <a:rPr lang="en-US" sz="2400" b="1" kern="0" dirty="0"/>
            </a:br>
            <a:r>
              <a:rPr lang="en-US" sz="2400" b="1" kern="0" dirty="0"/>
              <a:t>(</a:t>
            </a:r>
            <a:r>
              <a:rPr lang="ar-JO" sz="2400" b="1" kern="0" dirty="0"/>
              <a:t>3: 6</a:t>
            </a:r>
            <a:r>
              <a:rPr lang="en-US" sz="2400" b="1" kern="0" dirty="0"/>
              <a:t>)</a:t>
            </a:r>
          </a:p>
        </p:txBody>
      </p:sp>
      <p:sp>
        <p:nvSpPr>
          <p:cNvPr id="13" name="Title 1">
            <a:extLst>
              <a:ext uri="{FF2B5EF4-FFF2-40B4-BE49-F238E27FC236}">
                <a16:creationId xmlns:a16="http://schemas.microsoft.com/office/drawing/2014/main" id="{63B3D98D-FDD4-0245-9F90-D64D5542DAB8}"/>
              </a:ext>
            </a:extLst>
          </p:cNvPr>
          <p:cNvSpPr txBox="1">
            <a:spLocks/>
          </p:cNvSpPr>
          <p:nvPr/>
        </p:nvSpPr>
        <p:spPr bwMode="auto">
          <a:xfrm>
            <a:off x="6117465" y="3149800"/>
            <a:ext cx="2994339"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defTabSz="914400"/>
            <a:r>
              <a:rPr lang="ar-JO" sz="2400" b="1" kern="0" dirty="0"/>
              <a:t>الرب يسوع المسيح </a:t>
            </a:r>
            <a:br>
              <a:rPr lang="en-US" sz="2400" b="1" kern="0" dirty="0"/>
            </a:br>
            <a:r>
              <a:rPr lang="en-US" sz="2400" b="1" kern="0" dirty="0"/>
              <a:t>(</a:t>
            </a:r>
            <a:r>
              <a:rPr lang="ar-JO" sz="2400" b="1" kern="0" dirty="0"/>
              <a:t>3: 12</a:t>
            </a:r>
            <a:r>
              <a:rPr lang="en-US" sz="2400" b="1" kern="0" dirty="0"/>
              <a:t>)</a:t>
            </a:r>
          </a:p>
        </p:txBody>
      </p:sp>
      <p:sp>
        <p:nvSpPr>
          <p:cNvPr id="14" name="Title 1">
            <a:extLst>
              <a:ext uri="{FF2B5EF4-FFF2-40B4-BE49-F238E27FC236}">
                <a16:creationId xmlns:a16="http://schemas.microsoft.com/office/drawing/2014/main" id="{B02686B5-F59E-EB48-ABB5-DF41E2BC52AE}"/>
              </a:ext>
            </a:extLst>
          </p:cNvPr>
          <p:cNvSpPr txBox="1">
            <a:spLocks/>
          </p:cNvSpPr>
          <p:nvPr/>
        </p:nvSpPr>
        <p:spPr bwMode="auto">
          <a:xfrm>
            <a:off x="6117465" y="4231624"/>
            <a:ext cx="2994339"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defTabSz="914400"/>
            <a:r>
              <a:rPr lang="ar-JO" sz="2400" b="1" kern="0" dirty="0"/>
              <a:t>الرب يسوع المسيح </a:t>
            </a:r>
            <a:br>
              <a:rPr lang="en-US" sz="2400" b="1" kern="0" dirty="0"/>
            </a:br>
            <a:r>
              <a:rPr lang="en-US" sz="2400" b="1" kern="0" dirty="0"/>
              <a:t>(</a:t>
            </a:r>
            <a:r>
              <a:rPr lang="ar-JO" sz="2400" b="1" kern="0" dirty="0"/>
              <a:t>3: 18</a:t>
            </a:r>
            <a:r>
              <a:rPr lang="en-US" sz="2400" b="1" kern="0" dirty="0"/>
              <a:t>)</a:t>
            </a:r>
          </a:p>
        </p:txBody>
      </p:sp>
    </p:spTree>
    <p:extLst>
      <p:ext uri="{BB962C8B-B14F-4D97-AF65-F5344CB8AC3E}">
        <p14:creationId xmlns:p14="http://schemas.microsoft.com/office/powerpoint/2010/main" val="4022957971"/>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0" grpId="0"/>
      <p:bldP spid="11" grpId="0"/>
      <p:bldP spid="12" grpId="0"/>
      <p:bldP spid="13" grpId="0"/>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4" name="Picture 3" descr="7benefitsofaffirmation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329" y="2530209"/>
            <a:ext cx="9307719" cy="4342637"/>
          </a:xfrm>
          <a:prstGeom prst="rect">
            <a:avLst/>
          </a:prstGeom>
        </p:spPr>
      </p:pic>
      <p:sp>
        <p:nvSpPr>
          <p:cNvPr id="900098" name="Rectangle 2"/>
          <p:cNvSpPr>
            <a:spLocks noGrp="1" noChangeArrowheads="1"/>
          </p:cNvSpPr>
          <p:nvPr>
            <p:ph type="ctrTitle"/>
          </p:nvPr>
        </p:nvSpPr>
        <p:spPr>
          <a:xfrm>
            <a:off x="1" y="49784"/>
            <a:ext cx="9144000" cy="2278865"/>
          </a:xfrm>
          <a:effectLst>
            <a:outerShdw blurRad="63500" dist="35921" dir="2700000" algn="ctr" rotWithShape="0">
              <a:schemeClr val="tx2">
                <a:alpha val="74998"/>
              </a:schemeClr>
            </a:outerShdw>
          </a:effectLst>
        </p:spPr>
        <p:txBody>
          <a:bodyPr anchor="t"/>
          <a:lstStyle/>
          <a:p>
            <a:pPr marL="725488" indent="-725488">
              <a:defRPr/>
            </a:pPr>
            <a:r>
              <a:rPr lang="ar-JO" sz="5400" b="1" dirty="0">
                <a:effectLst>
                  <a:glow rad="127000">
                    <a:schemeClr val="tx1"/>
                  </a:glow>
                </a:effectLst>
                <a:latin typeface="Arial" charset="0"/>
                <a:ea typeface="ＭＳ Ｐゴシック" charset="0"/>
                <a:cs typeface="ＭＳ Ｐゴシック" charset="0"/>
              </a:rPr>
              <a:t>شاهد وجهة نظر </a:t>
            </a:r>
            <a:r>
              <a:rPr lang="ar-JO" sz="7200" b="1" dirty="0">
                <a:solidFill>
                  <a:srgbClr val="FFFF00"/>
                </a:solidFill>
                <a:effectLst>
                  <a:glow rad="127000">
                    <a:schemeClr val="tx1"/>
                  </a:glow>
                </a:effectLst>
                <a:latin typeface="Arial" charset="0"/>
                <a:ea typeface="ＭＳ Ｐゴシック" charset="0"/>
                <a:cs typeface="ＭＳ Ｐゴシック" charset="0"/>
              </a:rPr>
              <a:t>الله</a:t>
            </a:r>
            <a:r>
              <a:rPr lang="ar-JO" sz="5400" b="1" dirty="0">
                <a:effectLst>
                  <a:glow rad="127000">
                    <a:schemeClr val="tx1"/>
                  </a:glow>
                </a:effectLst>
                <a:latin typeface="Arial" charset="0"/>
                <a:ea typeface="ＭＳ Ｐゴシック" charset="0"/>
                <a:cs typeface="ＭＳ Ｐゴシック" charset="0"/>
              </a:rPr>
              <a:t> في التجارب</a:t>
            </a:r>
            <a:br>
              <a:rPr lang="ar-JO" sz="5400" b="1" dirty="0">
                <a:effectLst>
                  <a:glow rad="127000">
                    <a:schemeClr val="tx1"/>
                  </a:glow>
                </a:effectLst>
                <a:latin typeface="Arial" charset="0"/>
                <a:ea typeface="ＭＳ Ｐゴシック" charset="0"/>
                <a:cs typeface="ＭＳ Ｐゴシック" charset="0"/>
              </a:rPr>
            </a:br>
            <a:r>
              <a:rPr lang="ar-JO" sz="5400" b="1" dirty="0">
                <a:effectLst>
                  <a:glow rad="127000">
                    <a:schemeClr val="tx1"/>
                  </a:glow>
                </a:effectLst>
                <a:latin typeface="Arial" charset="0"/>
                <a:ea typeface="ＭＳ Ｐゴシック" charset="0"/>
                <a:cs typeface="ＭＳ Ｐゴシック" charset="0"/>
              </a:rPr>
              <a:t>(1: 1-2)</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37716543"/>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469"/>
            <a:ext cx="9144000" cy="682853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870263" y="29468"/>
            <a:ext cx="5273736" cy="6828531"/>
          </a:xfrm>
          <a:effectLst>
            <a:outerShdw blurRad="63500" dist="35921" dir="2700000" algn="ctr" rotWithShape="0">
              <a:schemeClr val="tx2">
                <a:alpha val="74998"/>
              </a:schemeClr>
            </a:outerShdw>
          </a:effectLst>
        </p:spPr>
        <p:txBody>
          <a:bodyPr anchor="t"/>
          <a:lstStyle/>
          <a:p>
            <a:pPr>
              <a:defRPr/>
            </a:pPr>
            <a:br>
              <a:rPr lang="en-US"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بولس و سلوانس و تيموثاوس إلى كنيسة التسالونيكيين في الله </a:t>
            </a:r>
            <a:r>
              <a:rPr lang="ar-JO" sz="3600" b="1" dirty="0">
                <a:solidFill>
                  <a:srgbClr val="FFFF00"/>
                </a:solidFill>
                <a:effectLst>
                  <a:glow rad="127000">
                    <a:schemeClr val="tx1"/>
                  </a:glow>
                </a:effectLst>
                <a:latin typeface="Arial" charset="0"/>
                <a:ea typeface="ＭＳ Ｐゴシック" charset="0"/>
                <a:cs typeface="ＭＳ Ｐゴシック" charset="0"/>
              </a:rPr>
              <a:t>أبينا</a:t>
            </a:r>
            <a:r>
              <a:rPr lang="ar-JO" sz="3600" b="1" dirty="0">
                <a:effectLst>
                  <a:glow rad="127000">
                    <a:schemeClr val="tx1"/>
                  </a:glow>
                </a:effectLst>
                <a:latin typeface="Arial" charset="0"/>
                <a:ea typeface="ＭＳ Ｐゴシック" charset="0"/>
                <a:cs typeface="ＭＳ Ｐゴシック" charset="0"/>
              </a:rPr>
              <a:t> و الرب </a:t>
            </a:r>
            <a:r>
              <a:rPr lang="ar-JO" sz="3600" b="1" dirty="0">
                <a:solidFill>
                  <a:srgbClr val="FFFF00"/>
                </a:solidFill>
                <a:effectLst>
                  <a:glow rad="127000">
                    <a:schemeClr val="tx1"/>
                  </a:glow>
                </a:effectLst>
                <a:latin typeface="Arial" charset="0"/>
                <a:ea typeface="ＭＳ Ｐゴシック" charset="0"/>
                <a:cs typeface="ＭＳ Ｐゴシック" charset="0"/>
              </a:rPr>
              <a:t>يسوع</a:t>
            </a:r>
            <a:r>
              <a:rPr lang="ar-JO" sz="3600" b="1" dirty="0">
                <a:effectLst>
                  <a:glow rad="127000">
                    <a:schemeClr val="tx1"/>
                  </a:glow>
                </a:effectLst>
                <a:latin typeface="Arial" charset="0"/>
                <a:ea typeface="ＭＳ Ｐゴシック" charset="0"/>
                <a:cs typeface="ＭＳ Ｐゴシック" charset="0"/>
              </a:rPr>
              <a:t> المسيح نعمة لكم و سلام من الله </a:t>
            </a:r>
            <a:r>
              <a:rPr lang="ar-JO" sz="3600" b="1" dirty="0">
                <a:solidFill>
                  <a:srgbClr val="FFFF00"/>
                </a:solidFill>
                <a:effectLst>
                  <a:glow rad="127000">
                    <a:schemeClr val="tx1"/>
                  </a:glow>
                </a:effectLst>
                <a:latin typeface="Arial" charset="0"/>
                <a:ea typeface="ＭＳ Ｐゴシック" charset="0"/>
                <a:cs typeface="ＭＳ Ｐゴシック" charset="0"/>
              </a:rPr>
              <a:t>أبينا</a:t>
            </a:r>
            <a:r>
              <a:rPr lang="ar-JO" sz="3600" b="1" dirty="0">
                <a:effectLst>
                  <a:glow rad="127000">
                    <a:schemeClr val="tx1"/>
                  </a:glow>
                </a:effectLst>
                <a:latin typeface="Arial" charset="0"/>
                <a:ea typeface="ＭＳ Ｐゴシック" charset="0"/>
                <a:cs typeface="ＭＳ Ｐゴシック" charset="0"/>
              </a:rPr>
              <a:t> و الرب يسوع</a:t>
            </a:r>
            <a:r>
              <a:rPr lang="ar-JO" sz="3600" b="1" dirty="0">
                <a:solidFill>
                  <a:srgbClr val="FFFF00"/>
                </a:solidFill>
                <a:effectLst>
                  <a:glow rad="127000">
                    <a:schemeClr val="tx1"/>
                  </a:glow>
                </a:effectLst>
                <a:latin typeface="Arial" charset="0"/>
                <a:ea typeface="ＭＳ Ｐゴシック" charset="0"/>
                <a:cs typeface="ＭＳ Ｐゴシック" charset="0"/>
              </a:rPr>
              <a:t> المسيح</a:t>
            </a:r>
            <a:endParaRPr lang="en-US" sz="36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61262" y="5542836"/>
            <a:ext cx="3709001" cy="13151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تسالونيكي</a:t>
            </a:r>
            <a:r>
              <a:rPr kumimoji="0" lang="ar-JO" sz="3200" b="1" i="0" u="none" strike="noStrike" kern="1200" cap="none" spc="0" normalizeH="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 1-2</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2376527"/>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49784"/>
            <a:ext cx="9144000" cy="64643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835052"/>
            <a:ext cx="5999411" cy="3151212"/>
          </a:xfrm>
          <a:effectLst>
            <a:outerShdw blurRad="63500" dist="35921" dir="2700000" algn="ctr" rotWithShape="0">
              <a:schemeClr val="tx2">
                <a:alpha val="74998"/>
              </a:schemeClr>
            </a:outerShdw>
          </a:effectLst>
        </p:spPr>
        <p:txBody>
          <a:bodyPr anchor="t"/>
          <a:lstStyle/>
          <a:p>
            <a:pPr>
              <a:defRPr/>
            </a:pPr>
            <a:br>
              <a:rPr lang="en-US" sz="3200" b="1" dirty="0">
                <a:effectLst>
                  <a:glow rad="127000">
                    <a:schemeClr val="tx1"/>
                  </a:glow>
                </a:effectLst>
                <a:latin typeface="Arial" charset="0"/>
                <a:ea typeface="ＭＳ Ｐゴシック" charset="0"/>
                <a:cs typeface="ＭＳ Ｐゴシック" charset="0"/>
              </a:rPr>
            </a:br>
            <a:r>
              <a:rPr lang="ar-JO" sz="3200" b="1" dirty="0">
                <a:effectLst>
                  <a:glow rad="127000">
                    <a:schemeClr val="tx1"/>
                  </a:glow>
                </a:effectLst>
                <a:latin typeface="Arial" charset="0"/>
                <a:ea typeface="ＭＳ Ｐゴシック" charset="0"/>
                <a:cs typeface="ＭＳ Ｐゴシック" charset="0"/>
              </a:rPr>
              <a:t>من خلال النظر إلى ربنا السامي يسوع المسيح ندرك أنه لا ينظر بعيداً عنا في رضا عن النفس لكنه ينظر إلينا بتحنن</a:t>
            </a:r>
            <a:r>
              <a:rPr lang="en-US" sz="3200" b="1" dirty="0">
                <a:effectLst>
                  <a:glow rad="127000">
                    <a:schemeClr val="tx1"/>
                  </a:glow>
                </a:effectLst>
                <a:latin typeface="Arial" charset="0"/>
                <a:ea typeface="ＭＳ Ｐゴシック" charset="0"/>
                <a:cs typeface="ＭＳ Ｐゴシック" charset="0"/>
              </a:rPr>
              <a:t> </a:t>
            </a:r>
          </a:p>
        </p:txBody>
      </p:sp>
      <p:sp>
        <p:nvSpPr>
          <p:cNvPr id="5" name="Rectangle 2"/>
          <p:cNvSpPr txBox="1">
            <a:spLocks noChangeArrowheads="1"/>
          </p:cNvSpPr>
          <p:nvPr/>
        </p:nvSpPr>
        <p:spPr bwMode="auto">
          <a:xfrm>
            <a:off x="0" y="6326382"/>
            <a:ext cx="9144000" cy="4913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JO" sz="2800" b="1" dirty="0">
                <a:solidFill>
                  <a:srgbClr val="FFFFFF"/>
                </a:solidFill>
                <a:effectLst>
                  <a:glow rad="127000">
                    <a:srgbClr val="000000"/>
                  </a:glow>
                </a:effectLst>
                <a:latin typeface="Arial" charset="0"/>
                <a:ea typeface="ＭＳ Ｐゴシック" charset="0"/>
                <a:cs typeface="ＭＳ Ｐゴシック" charset="0"/>
              </a:rPr>
              <a:t>تشارلز ر. سويندول، المسيحية الصامدة، 4</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4678647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1419" y="141090"/>
            <a:ext cx="8788722" cy="651031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8895" y="3507105"/>
            <a:ext cx="9144000" cy="2600093"/>
          </a:xfrm>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charset="0"/>
                <a:ea typeface="ＭＳ Ｐゴシック" charset="0"/>
                <a:cs typeface="ＭＳ Ｐゴシック" charset="0"/>
              </a:rPr>
              <a:t>أرفع عيني إلى الجبال</a:t>
            </a:r>
            <a:br>
              <a:rPr lang="ar-JO" sz="3200" b="1" dirty="0">
                <a:effectLst>
                  <a:glow rad="127000">
                    <a:schemeClr val="tx1"/>
                  </a:glow>
                </a:effectLst>
                <a:latin typeface="Arial" charset="0"/>
                <a:ea typeface="ＭＳ Ｐゴシック" charset="0"/>
                <a:cs typeface="ＭＳ Ｐゴシック" charset="0"/>
              </a:rPr>
            </a:br>
            <a:r>
              <a:rPr lang="ar-JO" sz="3200" b="1" dirty="0">
                <a:effectLst>
                  <a:glow rad="127000">
                    <a:schemeClr val="tx1"/>
                  </a:glow>
                </a:effectLst>
                <a:latin typeface="Arial" charset="0"/>
                <a:ea typeface="ＭＳ Ｐゴシック" charset="0"/>
                <a:cs typeface="ＭＳ Ｐゴシック" charset="0"/>
              </a:rPr>
              <a:t>من حيث يأتي عوني</a:t>
            </a:r>
            <a:br>
              <a:rPr lang="ar-JO" sz="3200" b="1" dirty="0">
                <a:effectLst>
                  <a:glow rad="127000">
                    <a:schemeClr val="tx1"/>
                  </a:glow>
                </a:effectLst>
                <a:latin typeface="Arial" charset="0"/>
                <a:ea typeface="ＭＳ Ｐゴシック" charset="0"/>
                <a:cs typeface="ＭＳ Ｐゴシック" charset="0"/>
              </a:rPr>
            </a:br>
            <a:r>
              <a:rPr lang="ar-JO" sz="3200" b="1" dirty="0">
                <a:effectLst>
                  <a:glow rad="127000">
                    <a:schemeClr val="tx1"/>
                  </a:glow>
                </a:effectLst>
                <a:latin typeface="Arial" charset="0"/>
                <a:ea typeface="ＭＳ Ｐゴシック" charset="0"/>
                <a:cs typeface="ＭＳ Ｐゴシック" charset="0"/>
              </a:rPr>
              <a:t>معونتي من عند الرب</a:t>
            </a:r>
            <a:br>
              <a:rPr lang="ar-JO" sz="3200" b="1" dirty="0">
                <a:effectLst>
                  <a:glow rad="127000">
                    <a:schemeClr val="tx1"/>
                  </a:glow>
                </a:effectLst>
                <a:latin typeface="Arial" charset="0"/>
                <a:ea typeface="ＭＳ Ｐゴシック" charset="0"/>
                <a:cs typeface="ＭＳ Ｐゴシック" charset="0"/>
              </a:rPr>
            </a:br>
            <a:r>
              <a:rPr lang="ar-JO" sz="3200" b="1" dirty="0">
                <a:effectLst>
                  <a:glow rad="127000">
                    <a:schemeClr val="tx1"/>
                  </a:glow>
                </a:effectLst>
                <a:latin typeface="Arial" charset="0"/>
                <a:ea typeface="ＭＳ Ｐゴシック" charset="0"/>
                <a:cs typeface="ＭＳ Ｐゴシック" charset="0"/>
              </a:rPr>
              <a:t>صانع السماوات و الأرض</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ar-JO" sz="3200" b="1" dirty="0">
                <a:effectLst>
                  <a:glow rad="127000">
                    <a:schemeClr val="tx1"/>
                  </a:glow>
                </a:effectLst>
                <a:latin typeface="Arial" charset="0"/>
                <a:ea typeface="ＭＳ Ｐゴシック" charset="0"/>
                <a:cs typeface="ＭＳ Ｐゴシック" charset="0"/>
              </a:rPr>
              <a:t>مز 121: 1-2</a:t>
            </a:r>
            <a:r>
              <a:rPr lang="en-US" sz="3200" b="1" dirty="0">
                <a:effectLst>
                  <a:glow rad="127000">
                    <a:schemeClr val="tx1"/>
                  </a:glow>
                </a:effectLst>
                <a:latin typeface="Arial" charset="0"/>
                <a:ea typeface="ＭＳ Ｐゴシック" charset="0"/>
                <a:cs typeface="ＭＳ Ｐゴシック" charset="0"/>
              </a:rPr>
              <a:t>) </a:t>
            </a:r>
          </a:p>
        </p:txBody>
      </p:sp>
      <p:sp>
        <p:nvSpPr>
          <p:cNvPr id="5" name="Rectangle 2"/>
          <p:cNvSpPr txBox="1">
            <a:spLocks noChangeArrowheads="1"/>
          </p:cNvSpPr>
          <p:nvPr/>
        </p:nvSpPr>
        <p:spPr bwMode="auto">
          <a:xfrm>
            <a:off x="0" y="6366694"/>
            <a:ext cx="9144000" cy="4913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JO" sz="2800" b="1" dirty="0">
                <a:solidFill>
                  <a:srgbClr val="FFFFFF"/>
                </a:solidFill>
                <a:effectLst>
                  <a:glow rad="127000">
                    <a:srgbClr val="000000"/>
                  </a:glow>
                </a:effectLst>
                <a:latin typeface="Arial" charset="0"/>
                <a:ea typeface="ＭＳ Ｐゴシック" charset="0"/>
                <a:cs typeface="ＭＳ Ｐゴシック" charset="0"/>
              </a:rPr>
              <a:t>تشارلز ر. سويندول، المسيحية الصامدة، 4</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80212479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11816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
            <a:ext cx="4595938" cy="6118166"/>
          </a:xfrm>
          <a:solidFill>
            <a:srgbClr val="000000"/>
          </a:solidFill>
          <a:effectLst>
            <a:outerShdw blurRad="63500" dist="35921" dir="2700000" algn="ctr" rotWithShape="0">
              <a:schemeClr val="tx2">
                <a:alpha val="74998"/>
              </a:schemeClr>
            </a:outerShdw>
          </a:effectLst>
        </p:spPr>
        <p:txBody>
          <a:bodyPr anchor="t"/>
          <a:lstStyle/>
          <a:p>
            <a:pPr>
              <a:defRPr/>
            </a:pPr>
            <a:r>
              <a:rPr lang="ar-JO" sz="3600" b="1" dirty="0"/>
              <a:t>هل تنظر إلى القمم عندما تكون في الوديان؟ أم أنك ممتلئ بالوديان لدرجة أنك نسيت أن الجبال موجودة هناك؟ الأشخاص الذين يفشلون في التأكيد يفعلون ذلك عادة لأنهم يفشلون في رؤية الرب في وسط كل هذا</a:t>
            </a: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6326382"/>
            <a:ext cx="9144000" cy="4913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JO" sz="2800" b="1" dirty="0">
                <a:solidFill>
                  <a:srgbClr val="FFFFFF"/>
                </a:solidFill>
                <a:effectLst>
                  <a:glow rad="127000">
                    <a:srgbClr val="000000"/>
                  </a:glow>
                </a:effectLst>
                <a:latin typeface="Arial" charset="0"/>
                <a:ea typeface="ＭＳ Ｐゴシック" charset="0"/>
                <a:cs typeface="ＭＳ Ｐゴシック" charset="0"/>
              </a:rPr>
              <a:t>تشارلز ر. سويندول، المسيحية الصامدة، 4</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57348157"/>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t="10291" b="14533"/>
          <a:stretch/>
        </p:blipFill>
        <p:spPr>
          <a:xfrm>
            <a:off x="0" y="2384612"/>
            <a:ext cx="9144000" cy="44733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3517788"/>
          </a:xfrm>
          <a:effectLst>
            <a:outerShdw blurRad="63500" dist="35921" dir="2700000" algn="ctr" rotWithShape="0">
              <a:schemeClr val="tx2">
                <a:alpha val="74998"/>
              </a:schemeClr>
            </a:outerShdw>
          </a:effectLst>
        </p:spPr>
        <p:txBody>
          <a:bodyPr anchor="t"/>
          <a:lstStyle/>
          <a:p>
            <a:pPr>
              <a:defRPr/>
            </a:pPr>
            <a:r>
              <a:rPr lang="ar-JO" sz="3600" b="1" dirty="0"/>
              <a:t>ندما ننظر إلى الأعلى ، نتذكر أن الله لا يزال موجوداً ... هو ليس غائبًا ... وليس بعيدًا عن متناول اليد. وبعد ذلك نحصل على لمحة عن المنظور الإلهي لظروفنا - والذي لا يمكن رؤيته إلا من القمم ، وليس في الوديان </a:t>
            </a: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6366694"/>
            <a:ext cx="9144000" cy="491305"/>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JO" sz="2800" b="1" dirty="0">
                <a:solidFill>
                  <a:srgbClr val="FFFFFF"/>
                </a:solidFill>
                <a:effectLst>
                  <a:glow rad="127000">
                    <a:srgbClr val="000000"/>
                  </a:glow>
                </a:effectLst>
                <a:latin typeface="Arial" charset="0"/>
                <a:ea typeface="ＭＳ Ｐゴシック" charset="0"/>
                <a:cs typeface="ＭＳ Ｐゴシック" charset="0"/>
              </a:rPr>
              <a:t>تشارلز ر. سويندول، المسيحية الصامدة، 4</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5259155"/>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3" name="Picture 2"/>
          <p:cNvPicPr>
            <a:picLocks noChangeAspect="1"/>
          </p:cNvPicPr>
          <p:nvPr/>
        </p:nvPicPr>
        <p:blipFill rotWithShape="1">
          <a:blip r:embed="rId3"/>
          <a:srcRect r="1661"/>
          <a:stretch/>
        </p:blipFill>
        <p:spPr>
          <a:xfrm>
            <a:off x="-40316" y="859195"/>
            <a:ext cx="9144000" cy="5328625"/>
          </a:xfrm>
          <a:prstGeom prst="rect">
            <a:avLst/>
          </a:prstGeom>
        </p:spPr>
      </p:pic>
      <p:sp>
        <p:nvSpPr>
          <p:cNvPr id="900098" name="Rectangle 2"/>
          <p:cNvSpPr>
            <a:spLocks noGrp="1" noChangeArrowheads="1"/>
          </p:cNvSpPr>
          <p:nvPr>
            <p:ph type="ctrTitle"/>
          </p:nvPr>
        </p:nvSpPr>
        <p:spPr>
          <a:xfrm>
            <a:off x="2514571" y="1661245"/>
            <a:ext cx="6589114" cy="1447398"/>
          </a:xfrm>
          <a:solidFill>
            <a:schemeClr val="tx1"/>
          </a:solidFill>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SEEING LIFE FROM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GOD'S PERSPECTIVE</a:t>
            </a:r>
          </a:p>
        </p:txBody>
      </p:sp>
      <p:sp>
        <p:nvSpPr>
          <p:cNvPr id="5" name="Rectangle 2">
            <a:extLst>
              <a:ext uri="{FF2B5EF4-FFF2-40B4-BE49-F238E27FC236}">
                <a16:creationId xmlns:a16="http://schemas.microsoft.com/office/drawing/2014/main" id="{AE9508C5-B5DD-CD4B-A2D3-A2F6AE15DAAC}"/>
              </a:ext>
            </a:extLst>
          </p:cNvPr>
          <p:cNvSpPr txBox="1">
            <a:spLocks noChangeArrowheads="1"/>
          </p:cNvSpPr>
          <p:nvPr/>
        </p:nvSpPr>
        <p:spPr bwMode="auto">
          <a:xfrm>
            <a:off x="2514570" y="3108643"/>
            <a:ext cx="6624971" cy="829727"/>
          </a:xfrm>
          <a:prstGeom prst="rect">
            <a:avLst/>
          </a:prstGeom>
          <a:solidFill>
            <a:schemeClr val="tx1"/>
          </a:solid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2400" b="1" i="1" kern="0" dirty="0">
                <a:effectLst>
                  <a:glow rad="127000">
                    <a:schemeClr val="tx1"/>
                  </a:glow>
                </a:effectLst>
                <a:latin typeface="Arial" charset="0"/>
                <a:ea typeface="ＭＳ Ｐゴシック" charset="0"/>
                <a:cs typeface="ＭＳ Ｐゴシック" charset="0"/>
              </a:rPr>
              <a:t>Your life's experiences can be different when viewed from God's perspective.</a:t>
            </a:r>
          </a:p>
        </p:txBody>
      </p:sp>
    </p:spTree>
    <p:extLst>
      <p:ext uri="{BB962C8B-B14F-4D97-AF65-F5344CB8AC3E}">
        <p14:creationId xmlns:p14="http://schemas.microsoft.com/office/powerpoint/2010/main" val="134589033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ar-JO"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أولوياتنا</a:t>
            </a:r>
            <a:endParaRPr lang="en-US" b="1" dirty="0">
              <a:latin typeface="Arial" charset="0"/>
              <a:ea typeface="ＭＳ Ｐゴシック" charset="0"/>
              <a:cs typeface="ＭＳ Ｐゴシック"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4924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rPr>
                <a:t>محبة الأمم</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3336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rPr>
                <a:t>محبة الكنيسة</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rPr>
                <a:t>محبة       الله </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Tree>
    <p:extLst>
      <p:ext uri="{BB962C8B-B14F-4D97-AF65-F5344CB8AC3E}">
        <p14:creationId xmlns:p14="http://schemas.microsoft.com/office/powerpoint/2010/main" val="177327688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792480"/>
            <a:ext cx="9144000" cy="6065520"/>
          </a:xfrm>
          <a:prstGeom prst="rect">
            <a:avLst/>
          </a:prstGeom>
        </p:spPr>
      </p:pic>
      <p:sp>
        <p:nvSpPr>
          <p:cNvPr id="900098" name="Rectangle 2"/>
          <p:cNvSpPr>
            <a:spLocks noGrp="1" noChangeArrowheads="1"/>
          </p:cNvSpPr>
          <p:nvPr>
            <p:ph type="ctrTitle"/>
          </p:nvPr>
        </p:nvSpPr>
        <p:spPr>
          <a:xfrm>
            <a:off x="0" y="49783"/>
            <a:ext cx="9144000" cy="1441743"/>
          </a:xfrm>
          <a:solidFill>
            <a:schemeClr val="tx1"/>
          </a:solidFill>
          <a:effectLst>
            <a:outerShdw blurRad="63500" dist="35921" dir="2700000" algn="ctr" rotWithShape="0">
              <a:schemeClr val="tx2">
                <a:alpha val="74998"/>
              </a:schemeClr>
            </a:outerShdw>
          </a:effectLst>
        </p:spPr>
        <p:txBody>
          <a:bodyPr anchor="t"/>
          <a:lstStyle/>
          <a:p>
            <a:pPr>
              <a:defRPr/>
            </a:pPr>
            <a:r>
              <a:rPr lang="ar-JO" sz="4000" b="1" dirty="0">
                <a:effectLst>
                  <a:glow rad="127000">
                    <a:schemeClr val="tx1"/>
                  </a:glow>
                </a:effectLst>
                <a:latin typeface="Arial" charset="0"/>
                <a:ea typeface="ＭＳ Ｐゴシック" charset="0"/>
                <a:cs typeface="ＭＳ Ｐゴシック" charset="0"/>
              </a:rPr>
              <a:t>نحتاج أيضاً لمساعدة الآخرين أن يركزوا على الرب وسط صعوباتهم</a:t>
            </a:r>
            <a:r>
              <a:rPr lang="en-US" sz="4000" b="1" dirty="0">
                <a:effectLst>
                  <a:glow rad="127000">
                    <a:schemeClr val="tx1"/>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3772309252"/>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76226"/>
            <a:ext cx="9144000" cy="6081774"/>
          </a:xfrm>
          <a:prstGeom prst="rect">
            <a:avLst/>
          </a:prstGeom>
        </p:spPr>
      </p:pic>
      <p:sp>
        <p:nvSpPr>
          <p:cNvPr id="900098" name="Rectangle 2"/>
          <p:cNvSpPr>
            <a:spLocks noGrp="1" noChangeArrowheads="1"/>
          </p:cNvSpPr>
          <p:nvPr>
            <p:ph type="ctrTitle"/>
          </p:nvPr>
        </p:nvSpPr>
        <p:spPr>
          <a:xfrm>
            <a:off x="0" y="10292"/>
            <a:ext cx="9144000" cy="715313"/>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charset="0"/>
                <a:ea typeface="ＭＳ Ｐゴシック" charset="0"/>
                <a:cs typeface="ＭＳ Ｐゴシック" charset="0"/>
              </a:rPr>
              <a:t>حول الآخرين إلى الرب</a:t>
            </a:r>
            <a:endParaRPr lang="en-US"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4575358"/>
            <a:ext cx="8539271" cy="22826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marR="0" lvl="0" indent="-571500" algn="r" defTabSz="457200" rtl="1" eaLnBrk="0" fontAlgn="base" latinLnBrk="0" hangingPunct="0">
              <a:lnSpc>
                <a:spcPct val="100000"/>
              </a:lnSpc>
              <a:spcBef>
                <a:spcPct val="0"/>
              </a:spcBef>
              <a:spcAft>
                <a:spcPct val="0"/>
              </a:spcAft>
              <a:buClrTx/>
              <a:buSzTx/>
              <a:buFont typeface="Arial"/>
              <a:buChar char="•"/>
              <a:tabLst/>
              <a:defRPr/>
            </a:pPr>
            <a:r>
              <a:rPr lang="ar-JO" b="1" dirty="0">
                <a:solidFill>
                  <a:srgbClr val="FFFFFF"/>
                </a:solidFill>
                <a:effectLst>
                  <a:glow rad="127000">
                    <a:srgbClr val="000000"/>
                  </a:glow>
                </a:effectLst>
                <a:latin typeface="Arial" charset="0"/>
                <a:ea typeface="ＭＳ Ｐゴシック" charset="0"/>
                <a:cs typeface="ＭＳ Ｐゴシック" charset="0"/>
              </a:rPr>
              <a:t>بعدم قول أي شيء</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571500" marR="0" lvl="0" indent="-571500" algn="r" defTabSz="457200" rtl="1" eaLnBrk="0" fontAlgn="base" latinLnBrk="0" hangingPunct="0">
              <a:lnSpc>
                <a:spcPct val="100000"/>
              </a:lnSpc>
              <a:spcBef>
                <a:spcPct val="0"/>
              </a:spcBef>
              <a:spcAft>
                <a:spcPct val="0"/>
              </a:spcAft>
              <a:buClrTx/>
              <a:buSzTx/>
              <a:buFont typeface="Arial"/>
              <a:buChar char="•"/>
              <a:tabLst/>
              <a:defRPr/>
            </a:pPr>
            <a:r>
              <a:rPr lang="ar-JO" b="1" dirty="0">
                <a:solidFill>
                  <a:srgbClr val="FFFFFF"/>
                </a:solidFill>
                <a:effectLst>
                  <a:glow rad="127000">
                    <a:srgbClr val="000000"/>
                  </a:glow>
                </a:effectLst>
                <a:latin typeface="Arial" charset="0"/>
                <a:ea typeface="ＭＳ Ｐゴシック" charset="0"/>
                <a:cs typeface="ＭＳ Ｐゴシック" charset="0"/>
              </a:rPr>
              <a:t>بمشاركة مرجع كتابي</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69099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447800"/>
            <a:ext cx="9144000" cy="3952240"/>
          </a:xfrm>
          <a:prstGeom prst="rect">
            <a:avLst/>
          </a:prstGeom>
        </p:spPr>
      </p:pic>
      <p:sp>
        <p:nvSpPr>
          <p:cNvPr id="900098" name="Rectangle 2"/>
          <p:cNvSpPr>
            <a:spLocks noGrp="1" noChangeArrowheads="1"/>
          </p:cNvSpPr>
          <p:nvPr>
            <p:ph type="ctrTitle"/>
          </p:nvPr>
        </p:nvSpPr>
        <p:spPr>
          <a:xfrm>
            <a:off x="0" y="247363"/>
            <a:ext cx="9143999" cy="2171327"/>
          </a:xfrm>
          <a:effectLst/>
        </p:spPr>
        <p:txBody>
          <a:bodyPr/>
          <a:lstStyle/>
          <a:p>
            <a:pPr>
              <a:defRPr/>
            </a:pPr>
            <a:r>
              <a:rPr lang="ar-JO" sz="7200" b="1" dirty="0">
                <a:solidFill>
                  <a:srgbClr val="C00000"/>
                </a:solidFill>
                <a:effectLst>
                  <a:glow rad="127000">
                    <a:schemeClr val="bg1"/>
                  </a:glow>
                </a:effectLst>
                <a:latin typeface="Arial" charset="0"/>
                <a:ea typeface="ＭＳ Ｐゴシック" charset="0"/>
                <a:cs typeface="ＭＳ Ｐゴシック" charset="0"/>
              </a:rPr>
              <a:t>أشكر</a:t>
            </a:r>
            <a:r>
              <a:rPr lang="ar-JO" sz="5400" b="1" dirty="0">
                <a:solidFill>
                  <a:schemeClr val="tx2"/>
                </a:solidFill>
                <a:effectLst>
                  <a:glow rad="127000">
                    <a:schemeClr val="bg1"/>
                  </a:glow>
                </a:effectLst>
                <a:latin typeface="Arial" charset="0"/>
                <a:ea typeface="ＭＳ Ｐゴシック" charset="0"/>
                <a:cs typeface="ＭＳ Ｐゴシック" charset="0"/>
              </a:rPr>
              <a:t> الله من أجل نمو الآخرين </a:t>
            </a:r>
            <a:br>
              <a:rPr lang="ar-JO" sz="5400" b="1" dirty="0">
                <a:solidFill>
                  <a:schemeClr val="tx2"/>
                </a:solidFill>
                <a:effectLst>
                  <a:glow rad="127000">
                    <a:schemeClr val="bg1"/>
                  </a:glow>
                </a:effectLst>
                <a:latin typeface="Arial" charset="0"/>
                <a:ea typeface="ＭＳ Ｐゴシック" charset="0"/>
                <a:cs typeface="ＭＳ Ｐゴシック" charset="0"/>
              </a:rPr>
            </a:br>
            <a:r>
              <a:rPr lang="ar-JO" sz="5400" b="1" dirty="0">
                <a:solidFill>
                  <a:schemeClr val="tx2"/>
                </a:solidFill>
                <a:effectLst>
                  <a:glow rad="127000">
                    <a:schemeClr val="bg1"/>
                  </a:glow>
                </a:effectLst>
                <a:latin typeface="Arial" charset="0"/>
                <a:ea typeface="ＭＳ Ｐゴシック" charset="0"/>
                <a:cs typeface="ＭＳ Ｐゴシック" charset="0"/>
              </a:rPr>
              <a:t>(1: 3)</a:t>
            </a:r>
            <a:r>
              <a:rPr lang="en-US" sz="5400" b="1" dirty="0">
                <a:solidFill>
                  <a:schemeClr val="tx2"/>
                </a:solidFill>
                <a:effectLst>
                  <a:glow rad="127000">
                    <a:schemeClr val="bg1"/>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2813262606"/>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t="-136"/>
          <a:stretch/>
        </p:blipFill>
        <p:spPr>
          <a:xfrm>
            <a:off x="0" y="1"/>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9313"/>
            <a:ext cx="9144000" cy="3074519"/>
          </a:xfrm>
          <a:effectLst>
            <a:outerShdw blurRad="63500" dist="35921" dir="2700000" algn="ctr" rotWithShape="0">
              <a:schemeClr val="tx2">
                <a:alpha val="74998"/>
              </a:schemeClr>
            </a:outerShdw>
          </a:effectLst>
        </p:spPr>
        <p:txBody>
          <a:bodyPr anchor="t"/>
          <a:lstStyle/>
          <a:p>
            <a:pPr>
              <a:defRPr/>
            </a:pPr>
            <a:br>
              <a:rPr lang="en-US"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ينبغي لنا أن نشكر الله كل حين من جهتكم أيها الإخوة كما يحق لأن </a:t>
            </a:r>
            <a:r>
              <a:rPr lang="ar-JO" sz="3600" b="1" dirty="0">
                <a:solidFill>
                  <a:srgbClr val="FFFF00"/>
                </a:solidFill>
                <a:effectLst>
                  <a:glow rad="127000">
                    <a:schemeClr val="tx1"/>
                  </a:glow>
                </a:effectLst>
                <a:latin typeface="Arial" charset="0"/>
                <a:ea typeface="ＭＳ Ｐゴシック" charset="0"/>
                <a:cs typeface="ＭＳ Ｐゴシック" charset="0"/>
              </a:rPr>
              <a:t>إيمانكم</a:t>
            </a:r>
            <a:r>
              <a:rPr lang="ar-JO" sz="3600" b="1" dirty="0">
                <a:effectLst>
                  <a:glow rad="127000">
                    <a:schemeClr val="tx1"/>
                  </a:glow>
                </a:effectLst>
                <a:latin typeface="Arial" charset="0"/>
                <a:ea typeface="ＭＳ Ｐゴシック" charset="0"/>
                <a:cs typeface="ＭＳ Ｐゴシック" charset="0"/>
              </a:rPr>
              <a:t> ينمو كثيراً و </a:t>
            </a:r>
            <a:r>
              <a:rPr lang="ar-JO" sz="3600" b="1" dirty="0">
                <a:solidFill>
                  <a:srgbClr val="FFFF00"/>
                </a:solidFill>
                <a:effectLst>
                  <a:glow rad="127000">
                    <a:schemeClr val="tx1"/>
                  </a:glow>
                </a:effectLst>
                <a:latin typeface="Arial" charset="0"/>
                <a:ea typeface="ＭＳ Ｐゴシック" charset="0"/>
                <a:cs typeface="ＭＳ Ｐゴシック" charset="0"/>
              </a:rPr>
              <a:t>محبة</a:t>
            </a:r>
            <a:r>
              <a:rPr lang="ar-JO" sz="3600" b="1" dirty="0">
                <a:effectLst>
                  <a:glow rad="127000">
                    <a:schemeClr val="tx1"/>
                  </a:glow>
                </a:effectLst>
                <a:latin typeface="Arial" charset="0"/>
                <a:ea typeface="ＭＳ Ｐゴシック" charset="0"/>
                <a:cs typeface="ＭＳ Ｐゴシック" charset="0"/>
              </a:rPr>
              <a:t> كل واحد منكم جميعاً بعضكم لبعض تزداد</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(2 تسالونيكي 1: 3)</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24582491"/>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1753552"/>
            <a:ext cx="9161830" cy="5104448"/>
          </a:xfrm>
          <a:prstGeom prst="rect">
            <a:avLst/>
          </a:prstGeom>
        </p:spPr>
      </p:pic>
      <p:sp>
        <p:nvSpPr>
          <p:cNvPr id="900098" name="Rectangle 2"/>
          <p:cNvSpPr>
            <a:spLocks noGrp="1" noChangeArrowheads="1"/>
          </p:cNvSpPr>
          <p:nvPr>
            <p:ph type="ctrTitle"/>
          </p:nvPr>
        </p:nvSpPr>
        <p:spPr>
          <a:xfrm>
            <a:off x="0" y="49784"/>
            <a:ext cx="9144000" cy="2167350"/>
          </a:xfrm>
          <a:effectLst>
            <a:outerShdw blurRad="63500" dist="35921" dir="2700000" algn="ctr" rotWithShape="0">
              <a:schemeClr val="tx2">
                <a:alpha val="74998"/>
              </a:schemeClr>
            </a:outerShdw>
          </a:effectLst>
        </p:spPr>
        <p:txBody>
          <a:bodyPr anchor="t"/>
          <a:lstStyle/>
          <a:p>
            <a:pPr>
              <a:defRPr/>
            </a:pPr>
            <a:r>
              <a:rPr lang="ar-JO" sz="4000" b="1" dirty="0"/>
              <a:t>أكد لهم أن محبتهم لبعضهم البعض استمرت في الإزدياد لذلك نرى بولس يؤكد على تأكيدهم</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82506805"/>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82994" y="29469"/>
            <a:ext cx="8761005" cy="829727"/>
          </a:xfrm>
          <a:effectLst>
            <a:outerShdw blurRad="63500" dist="35921" dir="2700000" algn="ctr" rotWithShape="0">
              <a:schemeClr val="tx2">
                <a:alpha val="74998"/>
              </a:schemeClr>
            </a:outerShdw>
          </a:effectLst>
        </p:spPr>
        <p:txBody>
          <a:bodyPr anchor="t"/>
          <a:lstStyle/>
          <a:p>
            <a:pPr algn="l">
              <a:defRPr/>
            </a:pPr>
            <a:r>
              <a:rPr lang="ar-JO" sz="5400" b="1" dirty="0">
                <a:effectLst>
                  <a:glow rad="127000">
                    <a:schemeClr val="tx1"/>
                  </a:glow>
                </a:effectLst>
                <a:latin typeface="Arial" charset="0"/>
                <a:ea typeface="ＭＳ Ｐゴシック" charset="0"/>
                <a:cs typeface="ＭＳ Ｐゴシック" charset="0"/>
              </a:rPr>
              <a:t>تأكيدات الصلاة</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75633590"/>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49784"/>
            <a:ext cx="9144000" cy="2278865"/>
          </a:xfrm>
          <a:effectLst>
            <a:outerShdw blurRad="63500" dist="35921" dir="2700000" algn="ctr" rotWithShape="0">
              <a:schemeClr val="tx2">
                <a:alpha val="74998"/>
              </a:schemeClr>
            </a:outerShdw>
          </a:effectLst>
        </p:spPr>
        <p:txBody>
          <a:bodyPr anchor="t"/>
          <a:lstStyle/>
          <a:p>
            <a:pPr marL="14288" indent="-14288">
              <a:defRPr/>
            </a:pPr>
            <a:r>
              <a:rPr lang="ar-JO" sz="5400" b="1" dirty="0">
                <a:solidFill>
                  <a:srgbClr val="FFFF00"/>
                </a:solidFill>
                <a:effectLst>
                  <a:glow rad="127000">
                    <a:schemeClr val="tx1"/>
                  </a:glow>
                </a:effectLst>
                <a:latin typeface="Arial" charset="0"/>
                <a:ea typeface="ＭＳ Ｐゴシック" charset="0"/>
                <a:cs typeface="ＭＳ Ｐゴシック" charset="0"/>
              </a:rPr>
              <a:t>افتخر</a:t>
            </a:r>
            <a:r>
              <a:rPr lang="ar-JO" sz="5400" b="1" dirty="0">
                <a:effectLst>
                  <a:glow rad="127000">
                    <a:schemeClr val="tx1"/>
                  </a:glow>
                </a:effectLst>
                <a:latin typeface="Arial" charset="0"/>
                <a:ea typeface="ＭＳ Ｐゴシック" charset="0"/>
                <a:cs typeface="ＭＳ Ｐゴシック" charset="0"/>
              </a:rPr>
              <a:t> علانية بالنمو الروحي للآخرين</a:t>
            </a:r>
            <a:br>
              <a:rPr lang="ar-JO" sz="5400" b="1" dirty="0">
                <a:effectLst>
                  <a:glow rad="127000">
                    <a:schemeClr val="tx1"/>
                  </a:glow>
                </a:effectLst>
                <a:latin typeface="Arial" charset="0"/>
                <a:ea typeface="ＭＳ Ｐゴシック" charset="0"/>
                <a:cs typeface="ＭＳ Ｐゴシック" charset="0"/>
              </a:rPr>
            </a:br>
            <a:r>
              <a:rPr lang="ar-JO" sz="5400" b="1" dirty="0">
                <a:effectLst>
                  <a:glow rad="127000">
                    <a:schemeClr val="tx1"/>
                  </a:glow>
                </a:effectLst>
                <a:latin typeface="Arial" charset="0"/>
                <a:ea typeface="ＭＳ Ｐゴシック" charset="0"/>
                <a:cs typeface="ＭＳ Ｐゴシック" charset="0"/>
              </a:rPr>
              <a:t>(1: 4)</a:t>
            </a:r>
            <a:endParaRPr lang="en-US" sz="5400" b="1" dirty="0">
              <a:effectLst>
                <a:glow rad="127000">
                  <a:schemeClr val="tx1"/>
                </a:glow>
              </a:effectLst>
              <a:latin typeface="Arial" charset="0"/>
              <a:ea typeface="ＭＳ Ｐゴシック" charset="0"/>
              <a:cs typeface="ＭＳ Ｐゴシック" charset="0"/>
            </a:endParaRPr>
          </a:p>
        </p:txBody>
      </p:sp>
      <p:pic>
        <p:nvPicPr>
          <p:cNvPr id="5" name="Picture 4"/>
          <p:cNvPicPr>
            <a:picLocks noChangeAspect="1"/>
          </p:cNvPicPr>
          <p:nvPr/>
        </p:nvPicPr>
        <p:blipFill>
          <a:blip r:embed="rId3"/>
          <a:stretch>
            <a:fillRect/>
          </a:stretch>
        </p:blipFill>
        <p:spPr>
          <a:xfrm>
            <a:off x="2525677" y="3091543"/>
            <a:ext cx="3869805" cy="3766457"/>
          </a:xfrm>
          <a:prstGeom prst="rect">
            <a:avLst/>
          </a:prstGeom>
        </p:spPr>
      </p:pic>
    </p:spTree>
    <p:extLst>
      <p:ext uri="{BB962C8B-B14F-4D97-AF65-F5344CB8AC3E}">
        <p14:creationId xmlns:p14="http://schemas.microsoft.com/office/powerpoint/2010/main" val="785138460"/>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t="3921" r="2624"/>
          <a:stretch/>
        </p:blipFill>
        <p:spPr>
          <a:xfrm>
            <a:off x="3756103" y="51709"/>
            <a:ext cx="5334108" cy="3650436"/>
          </a:xfrm>
          <a:prstGeom prst="rect">
            <a:avLst/>
          </a:prstGeom>
        </p:spPr>
      </p:pic>
      <p:sp>
        <p:nvSpPr>
          <p:cNvPr id="900098" name="Rectangle 2"/>
          <p:cNvSpPr>
            <a:spLocks noGrp="1" noChangeArrowheads="1"/>
          </p:cNvSpPr>
          <p:nvPr>
            <p:ph type="ctrTitle"/>
          </p:nvPr>
        </p:nvSpPr>
        <p:spPr>
          <a:xfrm>
            <a:off x="0" y="0"/>
            <a:ext cx="4112154" cy="6858000"/>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charset="0"/>
                <a:ea typeface="ＭＳ Ｐゴシック" charset="0"/>
                <a:cs typeface="ＭＳ Ｐゴシック" charset="0"/>
              </a:rPr>
              <a:t>حتى إننا نحن أنفسنا نفتخر بكم في كنائس الله من أجل صبركم و إيمانكم في جميع اضطهاداتكم و الضيقات التي تحتملونها</a:t>
            </a:r>
            <a:endParaRPr lang="en-US" sz="40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4495149" y="3809719"/>
            <a:ext cx="4631216" cy="13703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تسالونيكي 1: 4</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pic>
        <p:nvPicPr>
          <p:cNvPr id="6" name="Picture 5"/>
          <p:cNvPicPr>
            <a:picLocks noChangeAspect="1"/>
          </p:cNvPicPr>
          <p:nvPr/>
        </p:nvPicPr>
        <p:blipFill>
          <a:blip r:embed="rId4"/>
          <a:stretch>
            <a:fillRect/>
          </a:stretch>
        </p:blipFill>
        <p:spPr>
          <a:xfrm>
            <a:off x="3850105" y="4369034"/>
            <a:ext cx="2412028" cy="2347612"/>
          </a:xfrm>
          <a:prstGeom prst="rect">
            <a:avLst/>
          </a:prstGeom>
        </p:spPr>
      </p:pic>
    </p:spTree>
    <p:extLst>
      <p:ext uri="{BB962C8B-B14F-4D97-AF65-F5344CB8AC3E}">
        <p14:creationId xmlns:p14="http://schemas.microsoft.com/office/powerpoint/2010/main" val="16588587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950893" y="368300"/>
            <a:ext cx="5193106" cy="3320206"/>
          </a:xfrm>
          <a:effectLst/>
        </p:spPr>
        <p:txBody>
          <a:bodyPr/>
          <a:lstStyle/>
          <a:p>
            <a:pPr>
              <a:defRPr/>
            </a:pPr>
            <a:r>
              <a:rPr lang="ar-JO" b="1" dirty="0">
                <a:solidFill>
                  <a:schemeClr val="tx2"/>
                </a:solidFill>
                <a:effectLst>
                  <a:glow rad="127000">
                    <a:schemeClr val="bg1"/>
                  </a:glow>
                </a:effectLst>
                <a:latin typeface="Arial" charset="0"/>
                <a:ea typeface="ＭＳ Ｐゴシック" charset="0"/>
                <a:cs typeface="ＭＳ Ｐゴシック" charset="0"/>
              </a:rPr>
              <a:t>عادة ما يصبح الناس ما تخبرهم أنهم سيصيرونه</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80620425"/>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874" y="770960"/>
            <a:ext cx="9170874" cy="620797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0316" y="-71151"/>
            <a:ext cx="9144000" cy="1058784"/>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جين سانبيرغ</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6759913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8" name="Picture 2" descr="https://www.lovinglifeafter55.com/wp-content/uploads/2018/01/wonderful.png">
            <a:extLst>
              <a:ext uri="{FF2B5EF4-FFF2-40B4-BE49-F238E27FC236}">
                <a16:creationId xmlns:a16="http://schemas.microsoft.com/office/drawing/2014/main" id="{8038F77D-0D13-2646-BBD6-F54E3222F2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58900"/>
            <a:ext cx="9144000" cy="54991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714500"/>
          </a:xfrm>
          <a:gradFill>
            <a:gsLst>
              <a:gs pos="0">
                <a:schemeClr val="tx1"/>
              </a:gs>
              <a:gs pos="100000">
                <a:schemeClr val="accent2">
                  <a:lumMod val="50000"/>
                </a:schemeClr>
              </a:gs>
            </a:gsLst>
            <a:lin ang="5400000" scaled="1"/>
          </a:gradFill>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الكلمات تعطي تأكيد</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761538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300812"/>
          </a:xfrm>
          <a:effectLst>
            <a:outerShdw blurRad="63500" dist="35921" dir="2700000" algn="ctr" rotWithShape="0">
              <a:schemeClr val="tx2">
                <a:alpha val="74998"/>
              </a:schemeClr>
            </a:outerShdw>
          </a:effectLst>
        </p:spPr>
        <p:txBody>
          <a:bodyPr anchor="t"/>
          <a:lstStyle/>
          <a:p>
            <a:pPr>
              <a:defRPr/>
            </a:pPr>
            <a:r>
              <a:rPr lang="ar-JO" sz="3200" b="1" dirty="0"/>
              <a:t>كم منكم لديه آباء أخبروك أنه سينتهي بك المطاف في السجن </a:t>
            </a:r>
            <a:br>
              <a:rPr lang="ar-JO" sz="3200" b="1" dirty="0"/>
            </a:br>
            <a:r>
              <a:rPr lang="ar-JO" sz="3200" b="1" dirty="0"/>
              <a:t>يومًا ما؟</a:t>
            </a:r>
            <a:endParaRPr lang="en-US" sz="32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0" y="1330281"/>
            <a:ext cx="9144000" cy="5143500"/>
          </a:xfrm>
          <a:prstGeom prst="rect">
            <a:avLst/>
          </a:prstGeom>
        </p:spPr>
      </p:pic>
    </p:spTree>
    <p:extLst>
      <p:ext uri="{BB962C8B-B14F-4D97-AF65-F5344CB8AC3E}">
        <p14:creationId xmlns:p14="http://schemas.microsoft.com/office/powerpoint/2010/main" val="804571487"/>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65963"/>
            <a:ext cx="6450437" cy="3279894"/>
          </a:xfrm>
          <a:effectLst/>
        </p:spPr>
        <p:txBody>
          <a:bodyPr/>
          <a:lstStyle/>
          <a:p>
            <a:pPr>
              <a:defRPr/>
            </a:pPr>
            <a:r>
              <a:rPr lang="ar-JO" sz="8000" b="1" dirty="0">
                <a:solidFill>
                  <a:srgbClr val="C00000"/>
                </a:solidFill>
              </a:rPr>
              <a:t>أيّد </a:t>
            </a:r>
            <a:br>
              <a:rPr lang="ar-JO" sz="6000" dirty="0">
                <a:solidFill>
                  <a:schemeClr val="tx1"/>
                </a:solidFill>
              </a:rPr>
            </a:br>
            <a:r>
              <a:rPr lang="ar-JO" sz="6000" dirty="0">
                <a:solidFill>
                  <a:schemeClr val="tx1"/>
                </a:solidFill>
              </a:rPr>
              <a:t>المتألمين لمساعدتهم على أن ينضجوا في المسيح</a:t>
            </a:r>
            <a:endParaRPr lang="en-US" b="1" dirty="0">
              <a:solidFill>
                <a:schemeClr val="tx1"/>
              </a:solidFill>
              <a:effectLst>
                <a:glow rad="127000">
                  <a:schemeClr val="bg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683928"/>
            <a:ext cx="9143999" cy="11682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الفكرة الرئيسية في 2 تس 1: 1-4</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661027018"/>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4542531"/>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5 بينة على قضاء الله العادل أنكم تؤهلون لملكوت الله الذي لأجله تتألمون أيضاً 6 إذ هو عادل عند الله أن الذين يضايقونكم يجازيهم ضيقاً</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(2 تس 1: 5-6)</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68429019"/>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6228456"/>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7 و إياكم الذين تتضايقون راحة معنا عند استعلان الرب يسوع من السماء مع ملائكة قوته 8 في نار لهيب معطياً نقمة للذين لا يعرفون الله و الذين لا يطيعون إنجيل ربنا يسوع المسيح </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(2 تس 1: 7-8) </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6509041"/>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6228456"/>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9 الذين سيعاقبون بهلاك أبدي من وجه الرب و من مجد قوته 10 متى جاء ليتمجد في قديسيه و يتعجب منه في جميع المؤمنين لأن شهادتنا عندكم صدقت في ذلك اليوم</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(2 تس 1: 9-10) </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18399032"/>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5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323295" cy="6992471"/>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375775" y="5949280"/>
            <a:ext cx="8392450" cy="64633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rPr>
              <a:t>2 تس 1:</a:t>
            </a:r>
            <a:r>
              <a:rPr kumimoji="0" lang="ar-JO" sz="3600" b="1" i="0" u="none" strike="noStrike" kern="1200" cap="none" spc="0" normalizeH="0" noProof="0" dirty="0">
                <a:ln>
                  <a:noFill/>
                </a:ln>
                <a:solidFill>
                  <a:srgbClr val="FFFFFF"/>
                </a:solidFill>
                <a:effectLst/>
                <a:uLnTx/>
                <a:uFillTx/>
                <a:latin typeface="Arial" charset="0"/>
                <a:ea typeface="ＭＳ Ｐゴシック" charset="0"/>
              </a:rPr>
              <a:t> 11</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5" name="Rectangle 4"/>
          <p:cNvSpPr/>
          <p:nvPr/>
        </p:nvSpPr>
        <p:spPr>
          <a:xfrm>
            <a:off x="527135" y="2360448"/>
            <a:ext cx="8050794" cy="995144"/>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الأمر الذي لأجله نصلي أيضاً كل حين من جهتكم أن يؤهلكم إلهنا للدعوة و يكمل كل مسرة الصلاح و عمل الإيمان بقوة</a:t>
            </a:r>
            <a:endParaRPr kumimoji="0" lang="en-US" sz="44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endParaRPr>
          </a:p>
        </p:txBody>
      </p:sp>
    </p:spTree>
    <p:extLst>
      <p:ext uri="{BB962C8B-B14F-4D97-AF65-F5344CB8AC3E}">
        <p14:creationId xmlns:p14="http://schemas.microsoft.com/office/powerpoint/2010/main" val="35020575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lide-52.jpg">
            <a:extLst>
              <a:ext uri="{FF2B5EF4-FFF2-40B4-BE49-F238E27FC236}">
                <a16:creationId xmlns:a16="http://schemas.microsoft.com/office/drawing/2014/main" id="{2338C1CE-771A-874C-8324-1B9C807E7B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323295" cy="6992471"/>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375775" y="5949280"/>
            <a:ext cx="8392450" cy="64633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rPr>
              <a:t>2 تس 1:</a:t>
            </a:r>
            <a:r>
              <a:rPr kumimoji="0" lang="ar-JO" sz="3600" b="1" i="0" u="none" strike="noStrike" kern="1200" cap="none" spc="0" normalizeH="0" noProof="0" dirty="0">
                <a:ln>
                  <a:noFill/>
                </a:ln>
                <a:solidFill>
                  <a:srgbClr val="FFFFFF"/>
                </a:solidFill>
                <a:effectLst/>
                <a:uLnTx/>
                <a:uFillTx/>
                <a:latin typeface="Arial" charset="0"/>
                <a:ea typeface="ＭＳ Ｐゴシック" charset="0"/>
              </a:rPr>
              <a:t> 12</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5" name="Rectangle 4"/>
          <p:cNvSpPr/>
          <p:nvPr/>
        </p:nvSpPr>
        <p:spPr>
          <a:xfrm>
            <a:off x="563076" y="2352686"/>
            <a:ext cx="8086735" cy="995144"/>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لكي يتمجد اسم ربنا يسوع المسيح فيكم و أنتم فيه بنعمة إلهنا و الرب يسوع المسيح</a:t>
            </a:r>
            <a:endParaRPr kumimoji="0" lang="en-US" sz="44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endParaRPr>
          </a:p>
        </p:txBody>
      </p:sp>
    </p:spTree>
    <p:extLst>
      <p:ext uri="{BB962C8B-B14F-4D97-AF65-F5344CB8AC3E}">
        <p14:creationId xmlns:p14="http://schemas.microsoft.com/office/powerpoint/2010/main" val="7058811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7794" name="Picture 2" descr="https://www.afa.net/media/231545/1compassion.jpg?crop=0,0.061913696060037521,0,0&amp;cropmode=percentage&amp;width=800&amp;height=500&amp;rnd=131699014770000000">
            <a:extLst>
              <a:ext uri="{FF2B5EF4-FFF2-40B4-BE49-F238E27FC236}">
                <a16:creationId xmlns:a16="http://schemas.microsoft.com/office/drawing/2014/main" id="{FB045402-117E-7A43-80D2-315E0CAB28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58799"/>
            <a:ext cx="9144000" cy="57181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928914" y="558799"/>
            <a:ext cx="8215085" cy="1739905"/>
          </a:xfrm>
          <a:effectLst/>
        </p:spPr>
        <p:txBody>
          <a:bodyPr/>
          <a:lstStyle/>
          <a:p>
            <a:pPr>
              <a:defRPr/>
            </a:pPr>
            <a:r>
              <a:rPr lang="ar-JO" sz="4800" b="1" dirty="0">
                <a:solidFill>
                  <a:schemeClr val="tx2"/>
                </a:solidFill>
                <a:effectLst>
                  <a:glow rad="127000">
                    <a:schemeClr val="bg1"/>
                  </a:glow>
                </a:effectLst>
                <a:latin typeface="Arial" charset="0"/>
                <a:ea typeface="ＭＳ Ｐゴシック" charset="0"/>
                <a:cs typeface="ＭＳ Ｐゴシック" charset="0"/>
              </a:rPr>
              <a:t>المثابرة خلال المصائب </a:t>
            </a:r>
            <a:br>
              <a:rPr lang="ar-JO" sz="4800" b="1" dirty="0">
                <a:solidFill>
                  <a:schemeClr val="tx2"/>
                </a:solidFill>
                <a:effectLst>
                  <a:glow rad="127000">
                    <a:schemeClr val="bg1"/>
                  </a:glow>
                </a:effectLst>
                <a:latin typeface="Arial" charset="0"/>
                <a:ea typeface="ＭＳ Ｐゴシック" charset="0"/>
                <a:cs typeface="ＭＳ Ｐゴシック" charset="0"/>
              </a:rPr>
            </a:br>
            <a:r>
              <a:rPr lang="ar-JO" sz="4800" b="1" dirty="0">
                <a:solidFill>
                  <a:schemeClr val="tx2"/>
                </a:solidFill>
                <a:effectLst>
                  <a:glow rad="127000">
                    <a:schemeClr val="bg1"/>
                  </a:glow>
                </a:effectLst>
                <a:latin typeface="Arial" charset="0"/>
                <a:ea typeface="ＭＳ Ｐゴシック" charset="0"/>
                <a:cs typeface="ＭＳ Ｐゴシック" charset="0"/>
              </a:rPr>
              <a:t>تنمي النضج</a:t>
            </a:r>
            <a:endParaRPr lang="en-US" sz="4800" b="1" dirty="0">
              <a:solidFill>
                <a:schemeClr val="tx2"/>
              </a:solidFill>
              <a:effectLst>
                <a:glow rad="127000">
                  <a:schemeClr val="bg1"/>
                </a:glow>
              </a:effectLst>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B647F90C-7B0C-0F4D-8767-FD3886554722}"/>
              </a:ext>
            </a:extLst>
          </p:cNvPr>
          <p:cNvSpPr txBox="1">
            <a:spLocks noChangeArrowheads="1"/>
          </p:cNvSpPr>
          <p:nvPr/>
        </p:nvSpPr>
        <p:spPr bwMode="auto">
          <a:xfrm>
            <a:off x="0" y="6276974"/>
            <a:ext cx="9042399" cy="608244"/>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b="1" kern="0" dirty="0">
                <a:solidFill>
                  <a:schemeClr val="tx2"/>
                </a:solidFill>
                <a:effectLst>
                  <a:glow rad="127000">
                    <a:schemeClr val="bg1"/>
                  </a:glow>
                </a:effectLst>
                <a:latin typeface="Arial" charset="0"/>
                <a:ea typeface="ＭＳ Ｐゴシック" charset="0"/>
                <a:cs typeface="ＭＳ Ｐゴシック" charset="0"/>
              </a:rPr>
              <a:t>تشارلز ر. سويندول، المسيحية الصامدة، 3</a:t>
            </a:r>
            <a:endParaRPr lang="en-US" sz="2400" b="1" kern="0"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90067204"/>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9842" name="Picture 2" descr="https://static1.squarespace.com/static/5408d3ade4b0371c2119a830/54908e99e4b0155e1e54d24d/5a5279ede4966ba79a12e140/1515354641280/grape+marble+border.jpg">
            <a:extLst>
              <a:ext uri="{FF2B5EF4-FFF2-40B4-BE49-F238E27FC236}">
                <a16:creationId xmlns:a16="http://schemas.microsoft.com/office/drawing/2014/main" id="{AAF865D4-2156-E743-9925-4B5E5E8B4B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78" t="26137" r="41486" b="3189"/>
          <a:stretch/>
        </p:blipFill>
        <p:spPr bwMode="auto">
          <a:xfrm flipH="1">
            <a:off x="4072028" y="120196"/>
            <a:ext cx="5041626" cy="39147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
            <a:ext cx="6008914" cy="1186998"/>
          </a:xfrm>
          <a:effectLst/>
        </p:spPr>
        <p:txBody>
          <a:bodyPr/>
          <a:lstStyle/>
          <a:p>
            <a:pPr>
              <a:defRPr/>
            </a:pPr>
            <a:r>
              <a:rPr lang="ar-JO" b="1" dirty="0">
                <a:solidFill>
                  <a:schemeClr val="tx2"/>
                </a:solidFill>
                <a:effectLst>
                  <a:glow rad="127000">
                    <a:schemeClr val="bg1"/>
                  </a:glow>
                </a:effectLst>
                <a:latin typeface="Arial" charset="0"/>
                <a:ea typeface="ＭＳ Ｐゴシック" charset="0"/>
                <a:cs typeface="ＭＳ Ｐゴシック" charset="0"/>
              </a:rPr>
              <a:t>القلول أم العنب ؟</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419844" name="Picture 4" descr="https://images-na.ssl-images-amazon.com/images/I/51Nv-rUq3nL.jpg">
            <a:extLst>
              <a:ext uri="{FF2B5EF4-FFF2-40B4-BE49-F238E27FC236}">
                <a16:creationId xmlns:a16="http://schemas.microsoft.com/office/drawing/2014/main" id="{DECDE43F-7C8D-1248-BB60-2066EAE662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415" y="4034971"/>
            <a:ext cx="2625544" cy="2717346"/>
          </a:xfrm>
          <a:prstGeom prst="rect">
            <a:avLst/>
          </a:prstGeom>
          <a:noFill/>
          <a:extLst>
            <a:ext uri="{909E8E84-426E-40DD-AFC4-6F175D3DCCD1}">
              <a14:hiddenFill xmlns:a14="http://schemas.microsoft.com/office/drawing/2010/main">
                <a:solidFill>
                  <a:srgbClr val="FFFFFF"/>
                </a:solidFill>
              </a14:hiddenFill>
            </a:ext>
          </a:extLst>
        </p:spPr>
      </p:pic>
      <p:pic>
        <p:nvPicPr>
          <p:cNvPr id="419846" name="Picture 6" descr="https://images-na.ssl-images-amazon.com/images/I/51Z4KShbSUL._SX425_.jpg">
            <a:extLst>
              <a:ext uri="{FF2B5EF4-FFF2-40B4-BE49-F238E27FC236}">
                <a16:creationId xmlns:a16="http://schemas.microsoft.com/office/drawing/2014/main" id="{2E31A340-C813-F047-9EE4-52D42A4ACD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431" y="942523"/>
            <a:ext cx="4005943" cy="3044517"/>
          </a:xfrm>
          <a:prstGeom prst="rect">
            <a:avLst/>
          </a:prstGeom>
          <a:noFill/>
          <a:extLst>
            <a:ext uri="{909E8E84-426E-40DD-AFC4-6F175D3DCCD1}">
              <a14:hiddenFill xmlns:a14="http://schemas.microsoft.com/office/drawing/2010/main">
                <a:solidFill>
                  <a:srgbClr val="FFFFFF"/>
                </a:solidFill>
              </a14:hiddenFill>
            </a:ext>
          </a:extLst>
        </p:spPr>
      </p:pic>
      <p:pic>
        <p:nvPicPr>
          <p:cNvPr id="419850" name="Picture 10" descr="http://www.sommelierbg.com/wp-content/uploads/2013/10/Sanser.gif">
            <a:extLst>
              <a:ext uri="{FF2B5EF4-FFF2-40B4-BE49-F238E27FC236}">
                <a16:creationId xmlns:a16="http://schemas.microsoft.com/office/drawing/2014/main" id="{E665C862-A18D-D34F-8A19-3C6367F989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1428" y="3685326"/>
            <a:ext cx="4935764" cy="3229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8238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84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1984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19842"/>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4198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99445"/>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charset="0"/>
                <a:ea typeface="ＭＳ Ｐゴシック" charset="0"/>
                <a:cs typeface="ＭＳ Ｐゴシック" charset="0"/>
              </a:rPr>
              <a:t>دفاعي</a:t>
            </a:r>
            <a:endParaRPr lang="en-US" b="1" dirty="0">
              <a:effectLst>
                <a:glow rad="127000">
                  <a:schemeClr val="tx1"/>
                </a:glow>
              </a:effectLst>
              <a:latin typeface="Arial" charset="0"/>
              <a:ea typeface="ＭＳ Ｐゴシック" charset="0"/>
              <a:cs typeface="ＭＳ Ｐゴシック" charset="0"/>
            </a:endParaRPr>
          </a:p>
        </p:txBody>
      </p:sp>
      <p:pic>
        <p:nvPicPr>
          <p:cNvPr id="420866" name="Picture 2" descr="http://www.marblesmarbles.com/IMAGES%209-16/M401-SET-2014_small.jpg">
            <a:extLst>
              <a:ext uri="{FF2B5EF4-FFF2-40B4-BE49-F238E27FC236}">
                <a16:creationId xmlns:a16="http://schemas.microsoft.com/office/drawing/2014/main" id="{DD211445-811A-654F-8D50-31FF7B4668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102" y="1517423"/>
            <a:ext cx="4398898" cy="4361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842719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تأكيد الذات</a:t>
            </a:r>
            <a:endParaRPr lang="en-US" sz="5400" b="1" dirty="0">
              <a:effectLst>
                <a:glow rad="127000">
                  <a:schemeClr val="tx1"/>
                </a:glow>
              </a:effectLst>
              <a:latin typeface="Arial" charset="0"/>
              <a:ea typeface="ＭＳ Ｐゴシック" charset="0"/>
              <a:cs typeface="ＭＳ Ｐゴシック" charset="0"/>
            </a:endParaRPr>
          </a:p>
        </p:txBody>
      </p:sp>
      <p:pic>
        <p:nvPicPr>
          <p:cNvPr id="376834" name="Picture 2" descr="https://cdn.powerofpositivity.com/wp-content/uploads/2014/07/be-the-best-version-of-you.jpg">
            <a:extLst>
              <a:ext uri="{FF2B5EF4-FFF2-40B4-BE49-F238E27FC236}">
                <a16:creationId xmlns:a16="http://schemas.microsoft.com/office/drawing/2014/main" id="{DD512680-C422-9C43-A9DF-34594AA314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135781"/>
            <a:ext cx="5334000" cy="34078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ttps://www.spring.org.uk/images/approve.jpg">
            <a:extLst>
              <a:ext uri="{FF2B5EF4-FFF2-40B4-BE49-F238E27FC236}">
                <a16:creationId xmlns:a16="http://schemas.microsoft.com/office/drawing/2014/main" id="{492717CC-E7BE-6D44-A504-9BB95945CC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3556000"/>
            <a:ext cx="5334000" cy="330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471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4500"/>
          </a:xfrm>
          <a:gradFill>
            <a:gsLst>
              <a:gs pos="0">
                <a:schemeClr val="tx1"/>
              </a:gs>
              <a:gs pos="100000">
                <a:schemeClr val="accent2">
                  <a:lumMod val="50000"/>
                </a:schemeClr>
              </a:gs>
            </a:gsLst>
            <a:lin ang="5400000" scaled="1"/>
          </a:gradFill>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كيف </a:t>
            </a:r>
            <a:r>
              <a:rPr lang="ar-JO" sz="4800" b="1" dirty="0">
                <a:solidFill>
                  <a:srgbClr val="FFFF00"/>
                </a:solidFill>
                <a:effectLst>
                  <a:glow rad="127000">
                    <a:schemeClr val="tx1"/>
                  </a:glow>
                </a:effectLst>
                <a:latin typeface="Arial" charset="0"/>
                <a:ea typeface="ＭＳ Ｐゴシック" charset="0"/>
                <a:cs typeface="ＭＳ Ｐゴシック" charset="0"/>
              </a:rPr>
              <a:t>يؤيد</a:t>
            </a:r>
            <a:r>
              <a:rPr lang="ar-JO" sz="4800" b="1" dirty="0">
                <a:effectLst>
                  <a:glow rad="127000">
                    <a:schemeClr val="tx1"/>
                  </a:glow>
                </a:effectLst>
                <a:latin typeface="Arial" charset="0"/>
                <a:ea typeface="ＭＳ Ｐゴシック" charset="0"/>
                <a:cs typeface="ＭＳ Ｐゴシック" charset="0"/>
              </a:rPr>
              <a:t>نا الله عندما نواجه أوقاتاً صعبة ؟</a:t>
            </a:r>
            <a:endParaRPr lang="en-US" sz="4800" b="1" dirty="0">
              <a:effectLst>
                <a:glow rad="127000">
                  <a:schemeClr val="tx1"/>
                </a:glow>
              </a:effectLst>
              <a:latin typeface="Arial" charset="0"/>
              <a:ea typeface="ＭＳ Ｐゴシック" charset="0"/>
              <a:cs typeface="ＭＳ Ｐゴシック" charset="0"/>
            </a:endParaRPr>
          </a:p>
        </p:txBody>
      </p:sp>
      <p:pic>
        <p:nvPicPr>
          <p:cNvPr id="4" name="Picture 2" descr="Related image">
            <a:extLst>
              <a:ext uri="{FF2B5EF4-FFF2-40B4-BE49-F238E27FC236}">
                <a16:creationId xmlns:a16="http://schemas.microsoft.com/office/drawing/2014/main" id="{DC922307-7B31-6843-8E7D-8D5DE3C025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0" y="1792878"/>
            <a:ext cx="63500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30725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636141"/>
          </a:xfrm>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charset="0"/>
                <a:ea typeface="ＭＳ Ｐゴシック" charset="0"/>
                <a:cs typeface="ＭＳ Ｐゴシック" charset="0"/>
              </a:rPr>
              <a:t>1. عاطفياً : يعطي الله </a:t>
            </a:r>
            <a:r>
              <a:rPr lang="ar-JO" sz="3600" b="1" dirty="0">
                <a:solidFill>
                  <a:srgbClr val="FFFF00"/>
                </a:solidFill>
                <a:effectLst>
                  <a:glow rad="127000">
                    <a:schemeClr val="tx1"/>
                  </a:glow>
                </a:effectLst>
                <a:latin typeface="Arial" charset="0"/>
                <a:ea typeface="ＭＳ Ｐゴシック" charset="0"/>
                <a:cs typeface="ＭＳ Ｐゴシック" charset="0"/>
              </a:rPr>
              <a:t>المثابرة</a:t>
            </a:r>
            <a:r>
              <a:rPr lang="ar-JO" sz="3600" b="1" dirty="0">
                <a:effectLst>
                  <a:glow rad="127000">
                    <a:schemeClr val="tx1"/>
                  </a:glow>
                </a:effectLst>
                <a:latin typeface="Arial" charset="0"/>
                <a:ea typeface="ＭＳ Ｐゴシック" charset="0"/>
                <a:cs typeface="ＭＳ Ｐゴシック" charset="0"/>
              </a:rPr>
              <a:t> لياتي بالنضوج</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(2 تس 1)</a:t>
            </a:r>
            <a:endParaRPr lang="en-US" sz="3600" b="1" dirty="0">
              <a:effectLst>
                <a:glow rad="127000">
                  <a:schemeClr val="tx1"/>
                </a:glow>
              </a:effectLst>
              <a:latin typeface="Arial" charset="0"/>
              <a:ea typeface="ＭＳ Ｐゴシック" charset="0"/>
              <a:cs typeface="ＭＳ Ｐゴシック" charset="0"/>
            </a:endParaRPr>
          </a:p>
        </p:txBody>
      </p:sp>
      <p:pic>
        <p:nvPicPr>
          <p:cNvPr id="369666" name="Picture 2" descr="https://cdn.firstcrycdn.com/2018/09/dont-compare-self-affirm-that-you-are-the-best.png">
            <a:extLst>
              <a:ext uri="{FF2B5EF4-FFF2-40B4-BE49-F238E27FC236}">
                <a16:creationId xmlns:a16="http://schemas.microsoft.com/office/drawing/2014/main" id="{1E414B4B-48C4-0B46-8E66-5684E42FE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0532"/>
            <a:ext cx="9144000" cy="4897437"/>
          </a:xfrm>
          <a:prstGeom prst="rect">
            <a:avLst/>
          </a:prstGeom>
          <a:noFill/>
          <a:extLst>
            <a:ext uri="{909E8E84-426E-40DD-AFC4-6F175D3DCCD1}">
              <a14:hiddenFill xmlns:a14="http://schemas.microsoft.com/office/drawing/2010/main">
                <a:solidFill>
                  <a:srgbClr val="FFFFFF"/>
                </a:solidFill>
              </a14:hiddenFill>
            </a:ext>
          </a:extLst>
        </p:spPr>
      </p:pic>
      <p:pic>
        <p:nvPicPr>
          <p:cNvPr id="369668" name="Picture 4" descr="https://media.swncdn.com/cms/CW/Couples/singles/31182-womancrying-sad-depressed-hurt-abuse.1200w.tn.jpg">
            <a:extLst>
              <a:ext uri="{FF2B5EF4-FFF2-40B4-BE49-F238E27FC236}">
                <a16:creationId xmlns:a16="http://schemas.microsoft.com/office/drawing/2014/main" id="{C18ED233-A166-204E-96C4-11D5E2A2EF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4072" y="2279079"/>
            <a:ext cx="5984029" cy="3124993"/>
          </a:xfrm>
          <a:prstGeom prst="rect">
            <a:avLst/>
          </a:prstGeom>
          <a:noFill/>
          <a:extLst>
            <a:ext uri="{909E8E84-426E-40DD-AFC4-6F175D3DCCD1}">
              <a14:hiddenFill xmlns:a14="http://schemas.microsoft.com/office/drawing/2010/main">
                <a:solidFill>
                  <a:srgbClr val="FFFFFF"/>
                </a:solidFill>
              </a14:hiddenFill>
            </a:ext>
          </a:extLst>
        </p:spPr>
      </p:pic>
      <p:sp>
        <p:nvSpPr>
          <p:cNvPr id="6" name="Notched Right Arrow 5">
            <a:extLst>
              <a:ext uri="{FF2B5EF4-FFF2-40B4-BE49-F238E27FC236}">
                <a16:creationId xmlns:a16="http://schemas.microsoft.com/office/drawing/2014/main" id="{9EA27038-777B-504A-8654-E24779268013}"/>
              </a:ext>
            </a:extLst>
          </p:cNvPr>
          <p:cNvSpPr/>
          <p:nvPr/>
        </p:nvSpPr>
        <p:spPr bwMode="auto">
          <a:xfrm>
            <a:off x="4184919" y="3027933"/>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21486862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7200" dirty="0">
                <a:latin typeface="Arial" charset="0"/>
                <a:ea typeface="Osaka" charset="0"/>
                <a:cs typeface="Arial" charset="0"/>
              </a:rPr>
              <a:t>2 تسالونيكي 2 </a:t>
            </a:r>
            <a:endParaRPr lang="en-US" sz="7200" dirty="0">
              <a:latin typeface="Arial" charset="0"/>
              <a:ea typeface="Osaka" charset="0"/>
              <a:cs typeface="Arial" charset="0"/>
            </a:endParaRPr>
          </a:p>
        </p:txBody>
      </p:sp>
    </p:spTree>
    <p:extLst>
      <p:ext uri="{BB962C8B-B14F-4D97-AF65-F5344CB8AC3E}">
        <p14:creationId xmlns:p14="http://schemas.microsoft.com/office/powerpoint/2010/main" val="674808976"/>
      </p:ext>
    </p:extLst>
  </p:cSld>
  <p:clrMapOvr>
    <a:overrideClrMapping bg1="lt1" tx1="dk1" bg2="lt2" tx2="dk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ar-JO" sz="3600" b="1" dirty="0">
                <a:effectLst>
                  <a:glow rad="876300">
                    <a:schemeClr val="tx1"/>
                  </a:glow>
                </a:effectLst>
                <a:latin typeface="Arial" charset="0"/>
                <a:ea typeface="ＭＳ Ｐゴシック" charset="0"/>
                <a:cs typeface="ＭＳ Ｐゴシック" charset="0"/>
              </a:rPr>
              <a:t>ملخص ٢ تسالونيكي</a:t>
            </a:r>
            <a:endParaRPr lang="en-US" sz="3600" b="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650539" y="177323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مشاعر</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١</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3667578" y="177323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لاهوت</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4000" spc="-100" noProof="0" dirty="0">
                <a:solidFill>
                  <a:srgbClr val="000090"/>
                </a:solidFill>
                <a:latin typeface="Helvetica Neue Black Condensed"/>
                <a:ea typeface="ＭＳ Ｐゴシック" charset="0"/>
                <a:cs typeface="Helvetica Neue Black Condensed"/>
              </a:rPr>
              <a:t>٢</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2" name="Notched Right Arrow 1"/>
          <p:cNvSpPr/>
          <p:nvPr/>
        </p:nvSpPr>
        <p:spPr bwMode="auto">
          <a:xfrm>
            <a:off x="2584719"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Rectangle 2">
            <a:extLst>
              <a:ext uri="{FF2B5EF4-FFF2-40B4-BE49-F238E27FC236}">
                <a16:creationId xmlns:a16="http://schemas.microsoft.com/office/drawing/2014/main" id="{ECF1CA2B-0132-2D4B-8C65-7C9B09B585F6}"/>
              </a:ext>
            </a:extLst>
          </p:cNvPr>
          <p:cNvSpPr txBox="1">
            <a:spLocks noChangeArrowheads="1"/>
          </p:cNvSpPr>
          <p:nvPr/>
        </p:nvSpPr>
        <p:spPr bwMode="auto">
          <a:xfrm>
            <a:off x="0" y="-487"/>
            <a:ext cx="9144000" cy="155575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5400" b="1" i="1" kern="0" dirty="0">
                <a:effectLst>
                  <a:glow rad="876300">
                    <a:schemeClr val="tx1"/>
                  </a:glow>
                </a:effectLst>
                <a:latin typeface="Arial" charset="0"/>
                <a:ea typeface="ＭＳ Ｐゴシック" charset="0"/>
                <a:cs typeface="ＭＳ Ｐゴシック" charset="0"/>
              </a:rPr>
              <a:t>كيف يؤيد الله</a:t>
            </a:r>
            <a:endParaRPr lang="en-US" sz="5400" b="1" i="1" kern="0" dirty="0">
              <a:effectLst>
                <a:glow rad="8763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272150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2224"/>
            <a:ext cx="9144000" cy="1693866"/>
          </a:xfrm>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charset="0"/>
                <a:ea typeface="ＭＳ Ｐゴシック" charset="0"/>
                <a:cs typeface="ＭＳ Ｐゴシック" charset="0"/>
              </a:rPr>
              <a:t>2. لاهوتياً : يعطينا الله </a:t>
            </a:r>
            <a:r>
              <a:rPr lang="ar-JO" sz="3600" b="1" dirty="0">
                <a:solidFill>
                  <a:srgbClr val="FFFF00"/>
                </a:solidFill>
                <a:effectLst>
                  <a:glow rad="127000">
                    <a:schemeClr val="tx1"/>
                  </a:glow>
                </a:effectLst>
                <a:latin typeface="Arial" charset="0"/>
                <a:ea typeface="ＭＳ Ｐゴシック" charset="0"/>
                <a:cs typeface="ＭＳ Ｐゴシック" charset="0"/>
              </a:rPr>
              <a:t>الحق</a:t>
            </a:r>
            <a:r>
              <a:rPr lang="ar-JO" sz="3600" b="1" dirty="0">
                <a:effectLst>
                  <a:glow rad="127000">
                    <a:schemeClr val="tx1"/>
                  </a:glow>
                </a:effectLst>
                <a:latin typeface="Arial" charset="0"/>
                <a:ea typeface="ＭＳ Ｐゴシック" charset="0"/>
                <a:cs typeface="ＭＳ Ｐゴシック" charset="0"/>
              </a:rPr>
              <a:t> ليأتي بالإستقرار</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(2 تس 2)</a:t>
            </a:r>
            <a:endParaRPr lang="en-US" sz="3600" b="1" dirty="0">
              <a:effectLst>
                <a:glow rad="127000">
                  <a:schemeClr val="tx1"/>
                </a:glow>
              </a:effectLst>
              <a:latin typeface="Arial" charset="0"/>
              <a:ea typeface="ＭＳ Ｐゴシック" charset="0"/>
              <a:cs typeface="ＭＳ Ｐゴシック" charset="0"/>
            </a:endParaRPr>
          </a:p>
        </p:txBody>
      </p:sp>
      <p:pic>
        <p:nvPicPr>
          <p:cNvPr id="388098" name="Picture 2" descr="https://dg.imgix.net/the-marks-of-a-spiritual-leader-idpozr0g-en/landscape/the-marks-of-a-spiritual-leader-idpozr0g.jpg?ts=1479259016&amp;ixlib=rails-3.0.2&amp;auto=format%2Ccompress&amp;fit=min&amp;w=700&amp;h=394&amp;dpr=2&amp;ch=Width%2CDPR">
            <a:extLst>
              <a:ext uri="{FF2B5EF4-FFF2-40B4-BE49-F238E27FC236}">
                <a16:creationId xmlns:a16="http://schemas.microsoft.com/office/drawing/2014/main" id="{A9D8D778-6438-1E44-B685-7E2914D4A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2913"/>
            <a:ext cx="9144000" cy="5145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5136534"/>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4D5E61-DFBE-5F4E-8BFC-8530A629A044}"/>
              </a:ext>
            </a:extLst>
          </p:cNvPr>
          <p:cNvPicPr>
            <a:picLocks noChangeAspect="1"/>
          </p:cNvPicPr>
          <p:nvPr/>
        </p:nvPicPr>
        <p:blipFill>
          <a:blip r:embed="rId3"/>
          <a:stretch>
            <a:fillRect/>
          </a:stretch>
        </p:blipFill>
        <p:spPr>
          <a:xfrm>
            <a:off x="-1" y="0"/>
            <a:ext cx="9250947" cy="693821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3214474"/>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ثم نسألكم أيها الإخوة من جهة مجيء ربنا يسوع المسيح    و اجتماعنا إليه</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ar-JO" sz="3600" b="1" dirty="0">
                <a:effectLst>
                  <a:glow rad="127000">
                    <a:schemeClr val="tx1"/>
                  </a:glow>
                </a:effectLst>
                <a:latin typeface="Arial" charset="0"/>
                <a:ea typeface="ＭＳ Ｐゴシック" charset="0"/>
                <a:cs typeface="ＭＳ Ｐゴシック" charset="0"/>
              </a:rPr>
              <a:t>2 تس 2: 1</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69021744"/>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الآية المفتاحية</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52776" y="1416424"/>
            <a:ext cx="8217483" cy="43568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r" eaLnBrk="0" fontAlgn="base" hangingPunct="0">
              <a:spcBef>
                <a:spcPct val="0"/>
              </a:spcBef>
              <a:spcAft>
                <a:spcPct val="0"/>
              </a:spcAft>
              <a:defRPr sz="4800" b="1">
                <a:solidFill>
                  <a:srgbClr val="FFFFFF"/>
                </a:solidFill>
                <a:effectLst>
                  <a:glow rad="127000">
                    <a:srgbClr val="000000"/>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ctr" rtl="1"/>
            <a:r>
              <a:rPr lang="ar-JO" altLang="zh-CN" sz="4000" dirty="0"/>
              <a:t>أَنْ لاَ تَتَزَعْزَعُوا سَرِيعاً عَنْ ذِهْنِكُمْ، وَلاَ تَرْتَاعُوا، لاَ بِرُوحٍ وَلاَ بِكَلِمَةٍ وَلاَ بِرِسَالَةٍ كَأَنَّهَا مِنَّا: أَيْ أَنَّ يَوْمَ الْمَسِيحِ قَدْ حَضَرَ. ٣ لاَ يَخْدَعَنَّكُمْ أَحَدٌ عَلَى طَرِيقَةٍ مَا، لأَنَّهُ لاَ يَأْتِي إِنْ لَمْ يَأْتِ الاِرْتِدَادُ أَوَّلاً، وَيُسْتَعْلَنَ إِنْسَانُ الْخَطِيَّةِ، ابْنُ الْهَلاَكِ،</a:t>
            </a:r>
            <a:br>
              <a:rPr lang="en-US" altLang="zh-CN" sz="4000" dirty="0"/>
            </a:br>
            <a:r>
              <a:rPr lang="ar-JO" altLang="zh-CN" sz="4000" dirty="0"/>
              <a:t> </a:t>
            </a:r>
            <a:r>
              <a:rPr lang="en-US" altLang="zh-CN" sz="4000" dirty="0"/>
              <a:t>)</a:t>
            </a:r>
            <a:r>
              <a:rPr lang="ar-JO" altLang="zh-CN" sz="4000" dirty="0"/>
              <a:t>2: 2</a:t>
            </a:r>
            <a:r>
              <a:rPr lang="en-US" altLang="zh-CN" sz="4000" dirty="0"/>
              <a:t>(3-</a:t>
            </a:r>
            <a:endParaRPr lang="en-US" sz="4000" dirty="0"/>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4800" b="1" dirty="0">
                <a:solidFill>
                  <a:srgbClr val="FFFFFF"/>
                </a:solidFill>
                <a:effectLst>
                  <a:glow rad="127000">
                    <a:srgbClr val="000000"/>
                  </a:glow>
                </a:effectLst>
                <a:latin typeface="Arial" charset="0"/>
                <a:ea typeface="ＭＳ Ｐゴシック" charset="0"/>
                <a:cs typeface="ＭＳ Ｐゴシック" charset="0"/>
              </a:rPr>
              <a:t>2 تسالونيكي</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83895"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b="1" dirty="0">
                <a:solidFill>
                  <a:srgbClr val="FFFFFF"/>
                </a:solidFill>
                <a:cs typeface="Arial" charset="0"/>
              </a:rPr>
              <a:t>211</a:t>
            </a:r>
            <a:endParaRPr lang="en-US" b="1" dirty="0">
              <a:solidFill>
                <a:srgbClr val="FFFFFF"/>
              </a:solidFill>
              <a:cs typeface="Arial" charset="0"/>
            </a:endParaRPr>
          </a:p>
        </p:txBody>
      </p:sp>
    </p:spTree>
    <p:extLst>
      <p:ext uri="{BB962C8B-B14F-4D97-AF65-F5344CB8AC3E}">
        <p14:creationId xmlns:p14="http://schemas.microsoft.com/office/powerpoint/2010/main" val="27547221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descr="sod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0"/>
            <a:ext cx="9144000" cy="2209800"/>
          </a:xfrm>
        </p:spPr>
        <p:txBody>
          <a:bodyPr/>
          <a:lstStyle/>
          <a:p>
            <a:pPr>
              <a:defRPr/>
            </a:pPr>
            <a:r>
              <a:rPr lang="ar-JO" sz="11500" dirty="0">
                <a:effectLst>
                  <a:glow rad="101600">
                    <a:schemeClr val="bg2">
                      <a:alpha val="75000"/>
                    </a:schemeClr>
                  </a:glow>
                  <a:outerShdw blurRad="38100" dist="38100" dir="2700000" algn="tl">
                    <a:srgbClr val="000000"/>
                  </a:outerShdw>
                </a:effectLst>
                <a:latin typeface="Arial" charset="0"/>
                <a:ea typeface="ＭＳ Ｐゴシック" charset="0"/>
              </a:rPr>
              <a:t>الدينونة</a:t>
            </a:r>
            <a:endParaRPr lang="en-US" sz="11500" dirty="0">
              <a:effectLst>
                <a:glow rad="101600">
                  <a:schemeClr val="bg2">
                    <a:alpha val="75000"/>
                  </a:schemeClr>
                </a:glow>
                <a:outerShdw blurRad="38100" dist="38100" dir="2700000" algn="tl">
                  <a:srgbClr val="000000"/>
                </a:outerShdw>
              </a:effectLst>
              <a:latin typeface="Arial" charset="0"/>
              <a:ea typeface="ＭＳ Ｐゴシック" charset="0"/>
            </a:endParaRPr>
          </a:p>
        </p:txBody>
      </p:sp>
      <p:sp>
        <p:nvSpPr>
          <p:cNvPr id="4" name="Text Box 5"/>
          <p:cNvSpPr txBox="1">
            <a:spLocks noChangeArrowheads="1"/>
          </p:cNvSpPr>
          <p:nvPr/>
        </p:nvSpPr>
        <p:spPr bwMode="auto">
          <a:xfrm>
            <a:off x="8278813" y="117475"/>
            <a:ext cx="81121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ar-JO" b="1" dirty="0">
                <a:solidFill>
                  <a:srgbClr val="EAEAEA"/>
                </a:solidFill>
                <a:effectLst>
                  <a:glow rad="101600">
                    <a:schemeClr val="bg2">
                      <a:alpha val="75000"/>
                    </a:schemeClr>
                  </a:glow>
                </a:effectLst>
                <a:latin typeface="Arial" charset="0"/>
                <a:cs typeface="Arial" charset="0"/>
              </a:rPr>
              <a:t>216</a:t>
            </a:r>
            <a:endParaRPr lang="en-US" dirty="0">
              <a:solidFill>
                <a:srgbClr val="EAEAEA"/>
              </a:solidFill>
              <a:effectLst>
                <a:glow rad="101600">
                  <a:schemeClr val="bg2">
                    <a:alpha val="75000"/>
                  </a:schemeClr>
                </a:glow>
              </a:effectLst>
              <a:latin typeface="Arial" charset="0"/>
              <a:cs typeface="Arial" charset="0"/>
            </a:endParaRPr>
          </a:p>
        </p:txBody>
      </p:sp>
      <p:sp>
        <p:nvSpPr>
          <p:cNvPr id="5" name="Title 2"/>
          <p:cNvSpPr txBox="1">
            <a:spLocks/>
          </p:cNvSpPr>
          <p:nvPr/>
        </p:nvSpPr>
        <p:spPr bwMode="auto">
          <a:xfrm>
            <a:off x="0" y="5105382"/>
            <a:ext cx="8914536" cy="175261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lgn="r">
              <a:defRPr/>
            </a:pPr>
            <a:r>
              <a:rPr lang="ar-JO" sz="8000" i="1" dirty="0">
                <a:effectLst>
                  <a:glow rad="101600">
                    <a:schemeClr val="bg2">
                      <a:alpha val="75000"/>
                    </a:schemeClr>
                  </a:glow>
                  <a:outerShdw blurRad="38100" dist="38100" dir="2700000" algn="tl">
                    <a:srgbClr val="000000"/>
                  </a:outerShdw>
                </a:effectLst>
                <a:latin typeface="Arial" charset="0"/>
                <a:ea typeface="ＭＳ Ｐゴシック" charset="0"/>
              </a:rPr>
              <a:t>متبوعة ب ...</a:t>
            </a:r>
            <a:endParaRPr lang="en-US" sz="8000" i="1" dirty="0">
              <a:effectLst>
                <a:glow rad="101600">
                  <a:schemeClr val="bg2">
                    <a:alpha val="75000"/>
                  </a:schemeClr>
                </a:glow>
                <a:outerShdw blurRad="38100" dist="38100" dir="2700000" algn="tl">
                  <a:srgbClr val="000000"/>
                </a:outerShdw>
              </a:effectLst>
              <a:latin typeface="Arial" charset="0"/>
              <a:ea typeface="ＭＳ Ｐゴシック" charset="0"/>
            </a:endParaRPr>
          </a:p>
        </p:txBody>
      </p:sp>
    </p:spTree>
    <p:extLst>
      <p:ext uri="{BB962C8B-B14F-4D97-AF65-F5344CB8AC3E}">
        <p14:creationId xmlns:p14="http://schemas.microsoft.com/office/powerpoint/2010/main" val="4332414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descr="pastur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4724400"/>
            <a:ext cx="9144000" cy="1828800"/>
          </a:xfrm>
        </p:spPr>
        <p:txBody>
          <a:bodyPr/>
          <a:lstStyle/>
          <a:p>
            <a:pPr>
              <a:defRPr/>
            </a:pPr>
            <a:r>
              <a:rPr lang="ar-JO" sz="11500" dirty="0">
                <a:effectLst>
                  <a:glow rad="101600">
                    <a:schemeClr val="bg2">
                      <a:alpha val="75000"/>
                    </a:schemeClr>
                  </a:glow>
                  <a:outerShdw blurRad="38100" dist="38100" dir="2700000" algn="tl">
                    <a:srgbClr val="000000"/>
                  </a:outerShdw>
                </a:effectLst>
                <a:latin typeface="Arial" charset="0"/>
                <a:ea typeface="ＭＳ Ｐゴシック" charset="0"/>
              </a:rPr>
              <a:t>بركة</a:t>
            </a:r>
            <a:endParaRPr lang="en-US" sz="13800" dirty="0">
              <a:effectLst>
                <a:glow rad="101600">
                  <a:schemeClr val="bg2">
                    <a:alpha val="75000"/>
                  </a:schemeClr>
                </a:glow>
                <a:outerShdw blurRad="38100" dist="38100" dir="2700000" algn="tl">
                  <a:srgbClr val="000000"/>
                </a:outerShdw>
              </a:effectLst>
              <a:latin typeface="Arial" charset="0"/>
              <a:ea typeface="ＭＳ Ｐゴシック" charset="0"/>
            </a:endParaRPr>
          </a:p>
        </p:txBody>
      </p:sp>
      <p:sp>
        <p:nvSpPr>
          <p:cNvPr id="4" name="Text Box 5"/>
          <p:cNvSpPr txBox="1">
            <a:spLocks noChangeArrowheads="1"/>
          </p:cNvSpPr>
          <p:nvPr/>
        </p:nvSpPr>
        <p:spPr bwMode="auto">
          <a:xfrm>
            <a:off x="8278813" y="117475"/>
            <a:ext cx="81121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ar-JO" b="1" dirty="0">
                <a:solidFill>
                  <a:srgbClr val="EAEAEA"/>
                </a:solidFill>
                <a:effectLst>
                  <a:glow rad="101600">
                    <a:schemeClr val="bg2">
                      <a:alpha val="75000"/>
                    </a:schemeClr>
                  </a:glow>
                </a:effectLst>
                <a:latin typeface="Arial" charset="0"/>
                <a:cs typeface="Arial" charset="0"/>
              </a:rPr>
              <a:t>216</a:t>
            </a:r>
            <a:endParaRPr lang="en-US" dirty="0">
              <a:solidFill>
                <a:srgbClr val="EAEAEA"/>
              </a:solidFill>
              <a:effectLst>
                <a:glow rad="101600">
                  <a:schemeClr val="bg2">
                    <a:alpha val="75000"/>
                  </a:schemeClr>
                </a:glow>
              </a:effectLst>
              <a:latin typeface="Arial" charset="0"/>
              <a:cs typeface="Arial" charset="0"/>
            </a:endParaRPr>
          </a:p>
        </p:txBody>
      </p:sp>
    </p:spTree>
    <p:extLst>
      <p:ext uri="{BB962C8B-B14F-4D97-AF65-F5344CB8AC3E}">
        <p14:creationId xmlns:p14="http://schemas.microsoft.com/office/powerpoint/2010/main" val="14228003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descr="sodom"/>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4515" name="Picture 3" descr="pasture"/>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4495800" y="0"/>
            <a:ext cx="4648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7" name="Rectangle 4"/>
          <p:cNvSpPr>
            <a:spLocks noGrp="1" noChangeArrowheads="1"/>
          </p:cNvSpPr>
          <p:nvPr>
            <p:ph type="title" idx="4294967295"/>
          </p:nvPr>
        </p:nvSpPr>
        <p:spPr>
          <a:xfrm>
            <a:off x="611188" y="0"/>
            <a:ext cx="7772400" cy="12065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ar-JO" sz="4800" dirty="0">
                <a:effectLst>
                  <a:glow rad="139700">
                    <a:schemeClr val="bg2"/>
                  </a:glow>
                </a:effectLst>
                <a:latin typeface="Arial" charset="0"/>
                <a:ea typeface="ＭＳ Ｐゴシック" charset="0"/>
              </a:rPr>
              <a:t>يوم الرب</a:t>
            </a:r>
            <a:endParaRPr lang="en-US" sz="4800" dirty="0">
              <a:effectLst>
                <a:glow rad="139700">
                  <a:schemeClr val="bg2"/>
                </a:glow>
              </a:effectLst>
              <a:latin typeface="Arial" charset="0"/>
              <a:ea typeface="ＭＳ Ｐゴシック" charset="0"/>
            </a:endParaRPr>
          </a:p>
        </p:txBody>
      </p:sp>
      <p:sp>
        <p:nvSpPr>
          <p:cNvPr id="64517" name="Text Box 5"/>
          <p:cNvSpPr txBox="1">
            <a:spLocks noChangeArrowheads="1"/>
          </p:cNvSpPr>
          <p:nvPr/>
        </p:nvSpPr>
        <p:spPr bwMode="auto">
          <a:xfrm>
            <a:off x="0" y="1295400"/>
            <a:ext cx="412114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ar-JO" sz="4800" b="1" dirty="0">
                <a:solidFill>
                  <a:srgbClr val="EAEAEA"/>
                </a:solidFill>
                <a:effectLst>
                  <a:glow rad="139700">
                    <a:schemeClr val="bg2"/>
                  </a:glow>
                </a:effectLst>
                <a:latin typeface="Arial" charset="0"/>
                <a:cs typeface="Arial" charset="0"/>
              </a:rPr>
              <a:t>دينونة</a:t>
            </a:r>
            <a:endParaRPr lang="en-US" sz="4800" b="1" dirty="0">
              <a:solidFill>
                <a:srgbClr val="EAEAEA"/>
              </a:solidFill>
              <a:effectLst>
                <a:glow rad="139700">
                  <a:schemeClr val="bg2"/>
                </a:glow>
              </a:effectLst>
              <a:latin typeface="Arial" charset="0"/>
              <a:cs typeface="Arial" charset="0"/>
            </a:endParaRPr>
          </a:p>
        </p:txBody>
      </p:sp>
      <p:sp>
        <p:nvSpPr>
          <p:cNvPr id="64518" name="Text Box 6"/>
          <p:cNvSpPr txBox="1">
            <a:spLocks noChangeArrowheads="1"/>
          </p:cNvSpPr>
          <p:nvPr/>
        </p:nvSpPr>
        <p:spPr bwMode="auto">
          <a:xfrm>
            <a:off x="4737100" y="1295400"/>
            <a:ext cx="43529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ar-JO" sz="4800" b="1" dirty="0">
                <a:solidFill>
                  <a:srgbClr val="EAEAEA"/>
                </a:solidFill>
                <a:effectLst>
                  <a:glow rad="139700">
                    <a:schemeClr val="bg2"/>
                  </a:glow>
                </a:effectLst>
                <a:latin typeface="Arial" charset="0"/>
                <a:cs typeface="Arial" charset="0"/>
              </a:rPr>
              <a:t>بركة</a:t>
            </a:r>
            <a:endParaRPr lang="en-US" sz="4800" b="1" dirty="0">
              <a:solidFill>
                <a:srgbClr val="EAEAEA"/>
              </a:solidFill>
              <a:effectLst>
                <a:glow rad="139700">
                  <a:schemeClr val="bg2"/>
                </a:glow>
              </a:effectLst>
              <a:latin typeface="Arial" charset="0"/>
              <a:cs typeface="Arial" charset="0"/>
            </a:endParaRPr>
          </a:p>
        </p:txBody>
      </p:sp>
      <p:sp>
        <p:nvSpPr>
          <p:cNvPr id="64519" name="Text Box 7"/>
          <p:cNvSpPr txBox="1">
            <a:spLocks noChangeArrowheads="1"/>
          </p:cNvSpPr>
          <p:nvPr/>
        </p:nvSpPr>
        <p:spPr bwMode="auto">
          <a:xfrm>
            <a:off x="4192588" y="1295400"/>
            <a:ext cx="544512"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800" b="1">
                <a:solidFill>
                  <a:srgbClr val="EAEAEA"/>
                </a:solidFill>
                <a:effectLst>
                  <a:glow rad="139700">
                    <a:schemeClr val="bg2"/>
                  </a:glow>
                </a:effectLst>
                <a:latin typeface="Arial" charset="0"/>
                <a:cs typeface="Arial" charset="0"/>
              </a:rPr>
              <a:t>+</a:t>
            </a:r>
          </a:p>
        </p:txBody>
      </p:sp>
      <p:sp>
        <p:nvSpPr>
          <p:cNvPr id="64520" name="Text Box 8"/>
          <p:cNvSpPr txBox="1">
            <a:spLocks noChangeArrowheads="1"/>
          </p:cNvSpPr>
          <p:nvPr/>
        </p:nvSpPr>
        <p:spPr bwMode="auto">
          <a:xfrm>
            <a:off x="0" y="2895600"/>
            <a:ext cx="449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ar-JO" sz="4800" b="1" dirty="0">
                <a:solidFill>
                  <a:srgbClr val="EAEAEA"/>
                </a:solidFill>
                <a:effectLst>
                  <a:glow rad="139700">
                    <a:schemeClr val="bg2"/>
                  </a:glow>
                </a:effectLst>
                <a:latin typeface="Arial" charset="0"/>
                <a:cs typeface="Arial" charset="0"/>
              </a:rPr>
              <a:t>ضيقة</a:t>
            </a:r>
            <a:endParaRPr lang="en-US" sz="4800" b="1" dirty="0">
              <a:solidFill>
                <a:srgbClr val="EAEAEA"/>
              </a:solidFill>
              <a:effectLst>
                <a:glow rad="139700">
                  <a:schemeClr val="bg2"/>
                </a:glow>
              </a:effectLst>
              <a:latin typeface="Arial" charset="0"/>
              <a:cs typeface="Arial" charset="0"/>
            </a:endParaRPr>
          </a:p>
        </p:txBody>
      </p:sp>
      <p:sp>
        <p:nvSpPr>
          <p:cNvPr id="64521" name="Text Box 9"/>
          <p:cNvSpPr txBox="1">
            <a:spLocks noChangeArrowheads="1"/>
          </p:cNvSpPr>
          <p:nvPr/>
        </p:nvSpPr>
        <p:spPr bwMode="auto">
          <a:xfrm>
            <a:off x="4737100" y="2895600"/>
            <a:ext cx="43529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ar-JO" sz="4800" b="1" dirty="0">
                <a:solidFill>
                  <a:srgbClr val="EAEAEA"/>
                </a:solidFill>
                <a:effectLst>
                  <a:glow rad="139700">
                    <a:schemeClr val="bg2"/>
                  </a:glow>
                </a:effectLst>
                <a:latin typeface="Arial" charset="0"/>
                <a:cs typeface="Arial" charset="0"/>
              </a:rPr>
              <a:t>ألفية</a:t>
            </a:r>
            <a:endParaRPr lang="en-US" sz="4800" b="1" dirty="0">
              <a:solidFill>
                <a:srgbClr val="EAEAEA"/>
              </a:solidFill>
              <a:effectLst>
                <a:glow rad="139700">
                  <a:schemeClr val="bg2"/>
                </a:glow>
              </a:effectLst>
              <a:latin typeface="Arial" charset="0"/>
              <a:cs typeface="Arial" charset="0"/>
            </a:endParaRPr>
          </a:p>
        </p:txBody>
      </p:sp>
      <p:sp>
        <p:nvSpPr>
          <p:cNvPr id="64522" name="Text Box 10"/>
          <p:cNvSpPr txBox="1">
            <a:spLocks noChangeArrowheads="1"/>
          </p:cNvSpPr>
          <p:nvPr/>
        </p:nvSpPr>
        <p:spPr bwMode="auto">
          <a:xfrm>
            <a:off x="0" y="4572000"/>
            <a:ext cx="449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ar-JO" sz="4800" b="1" dirty="0">
                <a:solidFill>
                  <a:srgbClr val="EAEAEA"/>
                </a:solidFill>
                <a:effectLst>
                  <a:glow rad="139700">
                    <a:schemeClr val="bg2"/>
                  </a:glow>
                </a:effectLst>
                <a:latin typeface="Arial" charset="0"/>
                <a:cs typeface="Arial" charset="0"/>
              </a:rPr>
              <a:t>رؤ 6-19</a:t>
            </a:r>
            <a:endParaRPr lang="en-US" sz="4800" b="1" dirty="0">
              <a:solidFill>
                <a:srgbClr val="EAEAEA"/>
              </a:solidFill>
              <a:effectLst>
                <a:glow rad="139700">
                  <a:schemeClr val="bg2"/>
                </a:glow>
              </a:effectLst>
              <a:latin typeface="Arial" charset="0"/>
              <a:cs typeface="Arial" charset="0"/>
            </a:endParaRPr>
          </a:p>
        </p:txBody>
      </p:sp>
      <p:sp>
        <p:nvSpPr>
          <p:cNvPr id="64523" name="Text Box 11"/>
          <p:cNvSpPr txBox="1">
            <a:spLocks noChangeArrowheads="1"/>
          </p:cNvSpPr>
          <p:nvPr/>
        </p:nvSpPr>
        <p:spPr bwMode="auto">
          <a:xfrm>
            <a:off x="4495800" y="4572000"/>
            <a:ext cx="45942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ar-JO" sz="4800" b="1" dirty="0">
                <a:solidFill>
                  <a:srgbClr val="EAEAEA"/>
                </a:solidFill>
                <a:effectLst>
                  <a:glow rad="139700">
                    <a:schemeClr val="bg2"/>
                  </a:glow>
                </a:effectLst>
                <a:latin typeface="Arial" charset="0"/>
                <a:cs typeface="Arial" charset="0"/>
              </a:rPr>
              <a:t>رؤ 20</a:t>
            </a:r>
            <a:endParaRPr lang="en-US" sz="4800" b="1" dirty="0">
              <a:solidFill>
                <a:srgbClr val="EAEAEA"/>
              </a:solidFill>
              <a:effectLst>
                <a:glow rad="139700">
                  <a:schemeClr val="bg2"/>
                </a:glow>
              </a:effectLst>
              <a:latin typeface="Arial" charset="0"/>
              <a:cs typeface="Arial" charset="0"/>
            </a:endParaRPr>
          </a:p>
        </p:txBody>
      </p:sp>
      <p:sp>
        <p:nvSpPr>
          <p:cNvPr id="13" name="Text Box 10"/>
          <p:cNvSpPr txBox="1">
            <a:spLocks noChangeArrowheads="1"/>
          </p:cNvSpPr>
          <p:nvPr/>
        </p:nvSpPr>
        <p:spPr bwMode="auto">
          <a:xfrm>
            <a:off x="0" y="6034088"/>
            <a:ext cx="449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ar-JO" sz="4800" b="1" dirty="0">
                <a:solidFill>
                  <a:srgbClr val="EAEAEA"/>
                </a:solidFill>
                <a:effectLst>
                  <a:glow rad="139700">
                    <a:schemeClr val="bg2"/>
                  </a:glow>
                </a:effectLst>
                <a:latin typeface="Arial" charset="0"/>
                <a:cs typeface="Arial" charset="0"/>
              </a:rPr>
              <a:t>7 سنوات</a:t>
            </a:r>
            <a:endParaRPr lang="en-US" sz="4800" b="1" dirty="0">
              <a:solidFill>
                <a:srgbClr val="EAEAEA"/>
              </a:solidFill>
              <a:effectLst>
                <a:glow rad="139700">
                  <a:schemeClr val="bg2"/>
                </a:glow>
              </a:effectLst>
              <a:latin typeface="Arial" charset="0"/>
              <a:cs typeface="Arial" charset="0"/>
            </a:endParaRPr>
          </a:p>
        </p:txBody>
      </p:sp>
      <p:sp>
        <p:nvSpPr>
          <p:cNvPr id="14" name="Text Box 11"/>
          <p:cNvSpPr txBox="1">
            <a:spLocks noChangeArrowheads="1"/>
          </p:cNvSpPr>
          <p:nvPr/>
        </p:nvSpPr>
        <p:spPr bwMode="auto">
          <a:xfrm>
            <a:off x="4495800" y="6034088"/>
            <a:ext cx="46482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ar-JO" sz="4800" b="1" dirty="0">
                <a:solidFill>
                  <a:srgbClr val="EAEAEA"/>
                </a:solidFill>
                <a:effectLst>
                  <a:glow rad="139700">
                    <a:schemeClr val="bg2"/>
                  </a:glow>
                </a:effectLst>
                <a:latin typeface="Arial" charset="0"/>
                <a:cs typeface="Arial" charset="0"/>
              </a:rPr>
              <a:t>1000 سنة</a:t>
            </a:r>
            <a:endParaRPr lang="en-US" sz="4800" b="1" dirty="0">
              <a:solidFill>
                <a:srgbClr val="EAEAEA"/>
              </a:solidFill>
              <a:effectLst>
                <a:glow rad="139700">
                  <a:schemeClr val="bg2"/>
                </a:glow>
              </a:effectLst>
              <a:latin typeface="Arial" charset="0"/>
              <a:cs typeface="Arial" charset="0"/>
            </a:endParaRPr>
          </a:p>
        </p:txBody>
      </p:sp>
      <p:sp>
        <p:nvSpPr>
          <p:cNvPr id="15" name="Text Box 5"/>
          <p:cNvSpPr txBox="1">
            <a:spLocks noChangeArrowheads="1"/>
          </p:cNvSpPr>
          <p:nvPr/>
        </p:nvSpPr>
        <p:spPr bwMode="auto">
          <a:xfrm>
            <a:off x="8278813" y="117475"/>
            <a:ext cx="81121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ar-JO" b="1" dirty="0">
                <a:solidFill>
                  <a:srgbClr val="EAEAEA"/>
                </a:solidFill>
                <a:effectLst>
                  <a:glow rad="139700">
                    <a:schemeClr val="bg2"/>
                  </a:glow>
                </a:effectLst>
                <a:latin typeface="Arial" charset="0"/>
                <a:cs typeface="Arial" charset="0"/>
              </a:rPr>
              <a:t>216</a:t>
            </a:r>
            <a:endParaRPr lang="en-US" dirty="0">
              <a:solidFill>
                <a:srgbClr val="EAEAEA"/>
              </a:solidFill>
              <a:effectLst>
                <a:glow rad="139700">
                  <a:schemeClr val="bg2"/>
                </a:glow>
              </a:effectLst>
              <a:latin typeface="Arial" charset="0"/>
              <a:cs typeface="Arial" charset="0"/>
            </a:endParaRPr>
          </a:p>
        </p:txBody>
      </p:sp>
    </p:spTree>
    <p:extLst>
      <p:ext uri="{BB962C8B-B14F-4D97-AF65-F5344CB8AC3E}">
        <p14:creationId xmlns:p14="http://schemas.microsoft.com/office/powerpoint/2010/main" val="32747136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4517"/>
                                        </p:tgtEl>
                                        <p:attrNameLst>
                                          <p:attrName>style.visibility</p:attrName>
                                        </p:attrNameLst>
                                      </p:cBhvr>
                                      <p:to>
                                        <p:strVal val="visible"/>
                                      </p:to>
                                    </p:set>
                                    <p:anim calcmode="lin" valueType="num">
                                      <p:cBhvr>
                                        <p:cTn id="7" dur="1000" fill="hold"/>
                                        <p:tgtEl>
                                          <p:spTgt spid="64517"/>
                                        </p:tgtEl>
                                        <p:attrNameLst>
                                          <p:attrName>ppt_w</p:attrName>
                                        </p:attrNameLst>
                                      </p:cBhvr>
                                      <p:tavLst>
                                        <p:tav tm="0">
                                          <p:val>
                                            <p:fltVal val="0"/>
                                          </p:val>
                                        </p:tav>
                                        <p:tav tm="100000">
                                          <p:val>
                                            <p:strVal val="#ppt_w"/>
                                          </p:val>
                                        </p:tav>
                                      </p:tavLst>
                                    </p:anim>
                                    <p:anim calcmode="lin" valueType="num">
                                      <p:cBhvr>
                                        <p:cTn id="8" dur="1000" fill="hold"/>
                                        <p:tgtEl>
                                          <p:spTgt spid="64517"/>
                                        </p:tgtEl>
                                        <p:attrNameLst>
                                          <p:attrName>ppt_h</p:attrName>
                                        </p:attrNameLst>
                                      </p:cBhvr>
                                      <p:tavLst>
                                        <p:tav tm="0">
                                          <p:val>
                                            <p:fltVal val="0"/>
                                          </p:val>
                                        </p:tav>
                                        <p:tav tm="100000">
                                          <p:val>
                                            <p:strVal val="#ppt_h"/>
                                          </p:val>
                                        </p:tav>
                                      </p:tavLst>
                                    </p:anim>
                                    <p:anim calcmode="lin" valueType="num">
                                      <p:cBhvr>
                                        <p:cTn id="9" dur="1000" fill="hold"/>
                                        <p:tgtEl>
                                          <p:spTgt spid="6451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45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4519"/>
                                        </p:tgtEl>
                                        <p:attrNameLst>
                                          <p:attrName>style.visibility</p:attrName>
                                        </p:attrNameLst>
                                      </p:cBhvr>
                                      <p:to>
                                        <p:strVal val="visible"/>
                                      </p:to>
                                    </p:set>
                                    <p:anim calcmode="lin" valueType="num">
                                      <p:cBhvr>
                                        <p:cTn id="15" dur="1000" fill="hold"/>
                                        <p:tgtEl>
                                          <p:spTgt spid="64519"/>
                                        </p:tgtEl>
                                        <p:attrNameLst>
                                          <p:attrName>ppt_w</p:attrName>
                                        </p:attrNameLst>
                                      </p:cBhvr>
                                      <p:tavLst>
                                        <p:tav tm="0">
                                          <p:val>
                                            <p:fltVal val="0"/>
                                          </p:val>
                                        </p:tav>
                                        <p:tav tm="100000">
                                          <p:val>
                                            <p:strVal val="#ppt_w"/>
                                          </p:val>
                                        </p:tav>
                                      </p:tavLst>
                                    </p:anim>
                                    <p:anim calcmode="lin" valueType="num">
                                      <p:cBhvr>
                                        <p:cTn id="16" dur="1000" fill="hold"/>
                                        <p:tgtEl>
                                          <p:spTgt spid="64519"/>
                                        </p:tgtEl>
                                        <p:attrNameLst>
                                          <p:attrName>ppt_h</p:attrName>
                                        </p:attrNameLst>
                                      </p:cBhvr>
                                      <p:tavLst>
                                        <p:tav tm="0">
                                          <p:val>
                                            <p:fltVal val="0"/>
                                          </p:val>
                                        </p:tav>
                                        <p:tav tm="100000">
                                          <p:val>
                                            <p:strVal val="#ppt_h"/>
                                          </p:val>
                                        </p:tav>
                                      </p:tavLst>
                                    </p:anim>
                                    <p:anim calcmode="lin" valueType="num">
                                      <p:cBhvr>
                                        <p:cTn id="17" dur="1000" fill="hold"/>
                                        <p:tgtEl>
                                          <p:spTgt spid="6451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45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64515"/>
                                        </p:tgtEl>
                                        <p:attrNameLst>
                                          <p:attrName>style.visibility</p:attrName>
                                        </p:attrNameLst>
                                      </p:cBhvr>
                                      <p:to>
                                        <p:strVal val="visible"/>
                                      </p:to>
                                    </p:set>
                                    <p:anim calcmode="lin" valueType="num">
                                      <p:cBhvr>
                                        <p:cTn id="23" dur="1000" fill="hold"/>
                                        <p:tgtEl>
                                          <p:spTgt spid="64515"/>
                                        </p:tgtEl>
                                        <p:attrNameLst>
                                          <p:attrName>ppt_w</p:attrName>
                                        </p:attrNameLst>
                                      </p:cBhvr>
                                      <p:tavLst>
                                        <p:tav tm="0">
                                          <p:val>
                                            <p:fltVal val="0"/>
                                          </p:val>
                                        </p:tav>
                                        <p:tav tm="100000">
                                          <p:val>
                                            <p:strVal val="#ppt_w"/>
                                          </p:val>
                                        </p:tav>
                                      </p:tavLst>
                                    </p:anim>
                                    <p:anim calcmode="lin" valueType="num">
                                      <p:cBhvr>
                                        <p:cTn id="24" dur="1000" fill="hold"/>
                                        <p:tgtEl>
                                          <p:spTgt spid="64515"/>
                                        </p:tgtEl>
                                        <p:attrNameLst>
                                          <p:attrName>ppt_h</p:attrName>
                                        </p:attrNameLst>
                                      </p:cBhvr>
                                      <p:tavLst>
                                        <p:tav tm="0">
                                          <p:val>
                                            <p:fltVal val="0"/>
                                          </p:val>
                                        </p:tav>
                                        <p:tav tm="100000">
                                          <p:val>
                                            <p:strVal val="#ppt_h"/>
                                          </p:val>
                                        </p:tav>
                                      </p:tavLst>
                                    </p:anim>
                                    <p:anim calcmode="lin" valueType="num">
                                      <p:cBhvr>
                                        <p:cTn id="25" dur="1000" fill="hold"/>
                                        <p:tgtEl>
                                          <p:spTgt spid="6451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4515"/>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grpId="0" nodeType="withEffect">
                                  <p:stCondLst>
                                    <p:cond delay="0"/>
                                  </p:stCondLst>
                                  <p:childTnLst>
                                    <p:set>
                                      <p:cBhvr>
                                        <p:cTn id="28" dur="1" fill="hold">
                                          <p:stCondLst>
                                            <p:cond delay="0"/>
                                          </p:stCondLst>
                                        </p:cTn>
                                        <p:tgtEl>
                                          <p:spTgt spid="64518"/>
                                        </p:tgtEl>
                                        <p:attrNameLst>
                                          <p:attrName>style.visibility</p:attrName>
                                        </p:attrNameLst>
                                      </p:cBhvr>
                                      <p:to>
                                        <p:strVal val="visible"/>
                                      </p:to>
                                    </p:set>
                                    <p:anim calcmode="lin" valueType="num">
                                      <p:cBhvr>
                                        <p:cTn id="29" dur="1000" fill="hold"/>
                                        <p:tgtEl>
                                          <p:spTgt spid="64518"/>
                                        </p:tgtEl>
                                        <p:attrNameLst>
                                          <p:attrName>ppt_w</p:attrName>
                                        </p:attrNameLst>
                                      </p:cBhvr>
                                      <p:tavLst>
                                        <p:tav tm="0">
                                          <p:val>
                                            <p:fltVal val="0"/>
                                          </p:val>
                                        </p:tav>
                                        <p:tav tm="100000">
                                          <p:val>
                                            <p:strVal val="#ppt_w"/>
                                          </p:val>
                                        </p:tav>
                                      </p:tavLst>
                                    </p:anim>
                                    <p:anim calcmode="lin" valueType="num">
                                      <p:cBhvr>
                                        <p:cTn id="30" dur="1000" fill="hold"/>
                                        <p:tgtEl>
                                          <p:spTgt spid="64518"/>
                                        </p:tgtEl>
                                        <p:attrNameLst>
                                          <p:attrName>ppt_h</p:attrName>
                                        </p:attrNameLst>
                                      </p:cBhvr>
                                      <p:tavLst>
                                        <p:tav tm="0">
                                          <p:val>
                                            <p:fltVal val="0"/>
                                          </p:val>
                                        </p:tav>
                                        <p:tav tm="100000">
                                          <p:val>
                                            <p:strVal val="#ppt_h"/>
                                          </p:val>
                                        </p:tav>
                                      </p:tavLst>
                                    </p:anim>
                                    <p:anim calcmode="lin" valueType="num">
                                      <p:cBhvr>
                                        <p:cTn id="31" dur="1000" fill="hold"/>
                                        <p:tgtEl>
                                          <p:spTgt spid="64518"/>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645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5" presetClass="entr" presetSubtype="0" fill="hold" grpId="0" nodeType="clickEffect">
                                  <p:stCondLst>
                                    <p:cond delay="0"/>
                                  </p:stCondLst>
                                  <p:childTnLst>
                                    <p:set>
                                      <p:cBhvr>
                                        <p:cTn id="36" dur="1" fill="hold">
                                          <p:stCondLst>
                                            <p:cond delay="0"/>
                                          </p:stCondLst>
                                        </p:cTn>
                                        <p:tgtEl>
                                          <p:spTgt spid="64520"/>
                                        </p:tgtEl>
                                        <p:attrNameLst>
                                          <p:attrName>style.visibility</p:attrName>
                                        </p:attrNameLst>
                                      </p:cBhvr>
                                      <p:to>
                                        <p:strVal val="visible"/>
                                      </p:to>
                                    </p:set>
                                    <p:anim calcmode="lin" valueType="num">
                                      <p:cBhvr>
                                        <p:cTn id="37" dur="1000" fill="hold"/>
                                        <p:tgtEl>
                                          <p:spTgt spid="64520"/>
                                        </p:tgtEl>
                                        <p:attrNameLst>
                                          <p:attrName>ppt_w</p:attrName>
                                        </p:attrNameLst>
                                      </p:cBhvr>
                                      <p:tavLst>
                                        <p:tav tm="0">
                                          <p:val>
                                            <p:fltVal val="0"/>
                                          </p:val>
                                        </p:tav>
                                        <p:tav tm="100000">
                                          <p:val>
                                            <p:strVal val="#ppt_w"/>
                                          </p:val>
                                        </p:tav>
                                      </p:tavLst>
                                    </p:anim>
                                    <p:anim calcmode="lin" valueType="num">
                                      <p:cBhvr>
                                        <p:cTn id="38" dur="1000" fill="hold"/>
                                        <p:tgtEl>
                                          <p:spTgt spid="64520"/>
                                        </p:tgtEl>
                                        <p:attrNameLst>
                                          <p:attrName>ppt_h</p:attrName>
                                        </p:attrNameLst>
                                      </p:cBhvr>
                                      <p:tavLst>
                                        <p:tav tm="0">
                                          <p:val>
                                            <p:fltVal val="0"/>
                                          </p:val>
                                        </p:tav>
                                        <p:tav tm="100000">
                                          <p:val>
                                            <p:strVal val="#ppt_h"/>
                                          </p:val>
                                        </p:tav>
                                      </p:tavLst>
                                    </p:anim>
                                    <p:anim calcmode="lin" valueType="num">
                                      <p:cBhvr>
                                        <p:cTn id="39" dur="1000" fill="hold"/>
                                        <p:tgtEl>
                                          <p:spTgt spid="64520"/>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645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64521"/>
                                        </p:tgtEl>
                                        <p:attrNameLst>
                                          <p:attrName>style.visibility</p:attrName>
                                        </p:attrNameLst>
                                      </p:cBhvr>
                                      <p:to>
                                        <p:strVal val="visible"/>
                                      </p:to>
                                    </p:set>
                                    <p:anim calcmode="lin" valueType="num">
                                      <p:cBhvr>
                                        <p:cTn id="45" dur="1000" fill="hold"/>
                                        <p:tgtEl>
                                          <p:spTgt spid="64521"/>
                                        </p:tgtEl>
                                        <p:attrNameLst>
                                          <p:attrName>ppt_w</p:attrName>
                                        </p:attrNameLst>
                                      </p:cBhvr>
                                      <p:tavLst>
                                        <p:tav tm="0">
                                          <p:val>
                                            <p:fltVal val="0"/>
                                          </p:val>
                                        </p:tav>
                                        <p:tav tm="100000">
                                          <p:val>
                                            <p:strVal val="#ppt_w"/>
                                          </p:val>
                                        </p:tav>
                                      </p:tavLst>
                                    </p:anim>
                                    <p:anim calcmode="lin" valueType="num">
                                      <p:cBhvr>
                                        <p:cTn id="46" dur="1000" fill="hold"/>
                                        <p:tgtEl>
                                          <p:spTgt spid="64521"/>
                                        </p:tgtEl>
                                        <p:attrNameLst>
                                          <p:attrName>ppt_h</p:attrName>
                                        </p:attrNameLst>
                                      </p:cBhvr>
                                      <p:tavLst>
                                        <p:tav tm="0">
                                          <p:val>
                                            <p:fltVal val="0"/>
                                          </p:val>
                                        </p:tav>
                                        <p:tav tm="100000">
                                          <p:val>
                                            <p:strVal val="#ppt_h"/>
                                          </p:val>
                                        </p:tav>
                                      </p:tavLst>
                                    </p:anim>
                                    <p:anim calcmode="lin" valueType="num">
                                      <p:cBhvr>
                                        <p:cTn id="47" dur="1000" fill="hold"/>
                                        <p:tgtEl>
                                          <p:spTgt spid="64521"/>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645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5" presetClass="entr" presetSubtype="0" fill="hold" grpId="0" nodeType="clickEffect">
                                  <p:stCondLst>
                                    <p:cond delay="0"/>
                                  </p:stCondLst>
                                  <p:childTnLst>
                                    <p:set>
                                      <p:cBhvr>
                                        <p:cTn id="52" dur="1" fill="hold">
                                          <p:stCondLst>
                                            <p:cond delay="0"/>
                                          </p:stCondLst>
                                        </p:cTn>
                                        <p:tgtEl>
                                          <p:spTgt spid="64522"/>
                                        </p:tgtEl>
                                        <p:attrNameLst>
                                          <p:attrName>style.visibility</p:attrName>
                                        </p:attrNameLst>
                                      </p:cBhvr>
                                      <p:to>
                                        <p:strVal val="visible"/>
                                      </p:to>
                                    </p:set>
                                    <p:anim calcmode="lin" valueType="num">
                                      <p:cBhvr>
                                        <p:cTn id="53" dur="1000" fill="hold"/>
                                        <p:tgtEl>
                                          <p:spTgt spid="64522"/>
                                        </p:tgtEl>
                                        <p:attrNameLst>
                                          <p:attrName>ppt_w</p:attrName>
                                        </p:attrNameLst>
                                      </p:cBhvr>
                                      <p:tavLst>
                                        <p:tav tm="0">
                                          <p:val>
                                            <p:fltVal val="0"/>
                                          </p:val>
                                        </p:tav>
                                        <p:tav tm="100000">
                                          <p:val>
                                            <p:strVal val="#ppt_w"/>
                                          </p:val>
                                        </p:tav>
                                      </p:tavLst>
                                    </p:anim>
                                    <p:anim calcmode="lin" valueType="num">
                                      <p:cBhvr>
                                        <p:cTn id="54" dur="1000" fill="hold"/>
                                        <p:tgtEl>
                                          <p:spTgt spid="64522"/>
                                        </p:tgtEl>
                                        <p:attrNameLst>
                                          <p:attrName>ppt_h</p:attrName>
                                        </p:attrNameLst>
                                      </p:cBhvr>
                                      <p:tavLst>
                                        <p:tav tm="0">
                                          <p:val>
                                            <p:fltVal val="0"/>
                                          </p:val>
                                        </p:tav>
                                        <p:tav tm="100000">
                                          <p:val>
                                            <p:strVal val="#ppt_h"/>
                                          </p:val>
                                        </p:tav>
                                      </p:tavLst>
                                    </p:anim>
                                    <p:anim calcmode="lin" valueType="num">
                                      <p:cBhvr>
                                        <p:cTn id="55" dur="1000" fill="hold"/>
                                        <p:tgtEl>
                                          <p:spTgt spid="64522"/>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645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5" presetClass="entr" presetSubtype="0" fill="hold" grpId="0" nodeType="clickEffect">
                                  <p:stCondLst>
                                    <p:cond delay="0"/>
                                  </p:stCondLst>
                                  <p:childTnLst>
                                    <p:set>
                                      <p:cBhvr>
                                        <p:cTn id="60" dur="1" fill="hold">
                                          <p:stCondLst>
                                            <p:cond delay="0"/>
                                          </p:stCondLst>
                                        </p:cTn>
                                        <p:tgtEl>
                                          <p:spTgt spid="64523"/>
                                        </p:tgtEl>
                                        <p:attrNameLst>
                                          <p:attrName>style.visibility</p:attrName>
                                        </p:attrNameLst>
                                      </p:cBhvr>
                                      <p:to>
                                        <p:strVal val="visible"/>
                                      </p:to>
                                    </p:set>
                                    <p:anim calcmode="lin" valueType="num">
                                      <p:cBhvr>
                                        <p:cTn id="61" dur="1000" fill="hold"/>
                                        <p:tgtEl>
                                          <p:spTgt spid="64523"/>
                                        </p:tgtEl>
                                        <p:attrNameLst>
                                          <p:attrName>ppt_w</p:attrName>
                                        </p:attrNameLst>
                                      </p:cBhvr>
                                      <p:tavLst>
                                        <p:tav tm="0">
                                          <p:val>
                                            <p:fltVal val="0"/>
                                          </p:val>
                                        </p:tav>
                                        <p:tav tm="100000">
                                          <p:val>
                                            <p:strVal val="#ppt_w"/>
                                          </p:val>
                                        </p:tav>
                                      </p:tavLst>
                                    </p:anim>
                                    <p:anim calcmode="lin" valueType="num">
                                      <p:cBhvr>
                                        <p:cTn id="62" dur="1000" fill="hold"/>
                                        <p:tgtEl>
                                          <p:spTgt spid="64523"/>
                                        </p:tgtEl>
                                        <p:attrNameLst>
                                          <p:attrName>ppt_h</p:attrName>
                                        </p:attrNameLst>
                                      </p:cBhvr>
                                      <p:tavLst>
                                        <p:tav tm="0">
                                          <p:val>
                                            <p:fltVal val="0"/>
                                          </p:val>
                                        </p:tav>
                                        <p:tav tm="100000">
                                          <p:val>
                                            <p:strVal val="#ppt_h"/>
                                          </p:val>
                                        </p:tav>
                                      </p:tavLst>
                                    </p:anim>
                                    <p:anim calcmode="lin" valueType="num">
                                      <p:cBhvr>
                                        <p:cTn id="63" dur="1000" fill="hold"/>
                                        <p:tgtEl>
                                          <p:spTgt spid="64523"/>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645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15"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1000" fill="hold"/>
                                        <p:tgtEl>
                                          <p:spTgt spid="13"/>
                                        </p:tgtEl>
                                        <p:attrNameLst>
                                          <p:attrName>ppt_w</p:attrName>
                                        </p:attrNameLst>
                                      </p:cBhvr>
                                      <p:tavLst>
                                        <p:tav tm="0">
                                          <p:val>
                                            <p:fltVal val="0"/>
                                          </p:val>
                                        </p:tav>
                                        <p:tav tm="100000">
                                          <p:val>
                                            <p:strVal val="#ppt_w"/>
                                          </p:val>
                                        </p:tav>
                                      </p:tavLst>
                                    </p:anim>
                                    <p:anim calcmode="lin" valueType="num">
                                      <p:cBhvr>
                                        <p:cTn id="70" dur="1000" fill="hold"/>
                                        <p:tgtEl>
                                          <p:spTgt spid="13"/>
                                        </p:tgtEl>
                                        <p:attrNameLst>
                                          <p:attrName>ppt_h</p:attrName>
                                        </p:attrNameLst>
                                      </p:cBhvr>
                                      <p:tavLst>
                                        <p:tav tm="0">
                                          <p:val>
                                            <p:fltVal val="0"/>
                                          </p:val>
                                        </p:tav>
                                        <p:tav tm="100000">
                                          <p:val>
                                            <p:strVal val="#ppt_h"/>
                                          </p:val>
                                        </p:tav>
                                      </p:tavLst>
                                    </p:anim>
                                    <p:anim calcmode="lin" valueType="num">
                                      <p:cBhvr>
                                        <p:cTn id="71"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72"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15"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1000" fill="hold"/>
                                        <p:tgtEl>
                                          <p:spTgt spid="14"/>
                                        </p:tgtEl>
                                        <p:attrNameLst>
                                          <p:attrName>ppt_w</p:attrName>
                                        </p:attrNameLst>
                                      </p:cBhvr>
                                      <p:tavLst>
                                        <p:tav tm="0">
                                          <p:val>
                                            <p:fltVal val="0"/>
                                          </p:val>
                                        </p:tav>
                                        <p:tav tm="100000">
                                          <p:val>
                                            <p:strVal val="#ppt_w"/>
                                          </p:val>
                                        </p:tav>
                                      </p:tavLst>
                                    </p:anim>
                                    <p:anim calcmode="lin" valueType="num">
                                      <p:cBhvr>
                                        <p:cTn id="78" dur="1000" fill="hold"/>
                                        <p:tgtEl>
                                          <p:spTgt spid="14"/>
                                        </p:tgtEl>
                                        <p:attrNameLst>
                                          <p:attrName>ppt_h</p:attrName>
                                        </p:attrNameLst>
                                      </p:cBhvr>
                                      <p:tavLst>
                                        <p:tav tm="0">
                                          <p:val>
                                            <p:fltVal val="0"/>
                                          </p:val>
                                        </p:tav>
                                        <p:tav tm="100000">
                                          <p:val>
                                            <p:strVal val="#ppt_h"/>
                                          </p:val>
                                        </p:tav>
                                      </p:tavLst>
                                    </p:anim>
                                    <p:anim calcmode="lin" valueType="num">
                                      <p:cBhvr>
                                        <p:cTn id="7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p:bldP spid="64518" grpId="0"/>
      <p:bldP spid="64519" grpId="0"/>
      <p:bldP spid="64520" grpId="0"/>
      <p:bldP spid="64521" grpId="0"/>
      <p:bldP spid="64522" grpId="0"/>
      <p:bldP spid="64523"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تأكيد الذات</a:t>
            </a:r>
            <a:endParaRPr lang="en-US" sz="5400" b="1" dirty="0">
              <a:effectLst>
                <a:glow rad="127000">
                  <a:schemeClr val="tx1"/>
                </a:glow>
              </a:effectLst>
              <a:latin typeface="Arial" charset="0"/>
              <a:ea typeface="ＭＳ Ｐゴシック" charset="0"/>
              <a:cs typeface="ＭＳ Ｐゴシック" charset="0"/>
            </a:endParaRPr>
          </a:p>
        </p:txBody>
      </p:sp>
      <p:pic>
        <p:nvPicPr>
          <p:cNvPr id="375810" name="Picture 2" descr="https://i.ytimg.com/vi/oBDf4jmueIk/maxresdefault.jpg">
            <a:extLst>
              <a:ext uri="{FF2B5EF4-FFF2-40B4-BE49-F238E27FC236}">
                <a16:creationId xmlns:a16="http://schemas.microsoft.com/office/drawing/2014/main" id="{244432A8-3337-BF4F-BDFA-A36FD91C5E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0387"/>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71979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grpSp>
      <p:sp>
        <p:nvSpPr>
          <p:cNvPr id="32772" name="Text Box 4"/>
          <p:cNvSpPr txBox="1">
            <a:spLocks noChangeArrowheads="1"/>
          </p:cNvSpPr>
          <p:nvPr/>
        </p:nvSpPr>
        <p:spPr bwMode="auto">
          <a:xfrm>
            <a:off x="510278" y="3524250"/>
            <a:ext cx="1763922" cy="525401"/>
          </a:xfrm>
          <a:prstGeom prst="rect">
            <a:avLst/>
          </a:prstGeom>
          <a:solidFill>
            <a:srgbClr val="9C9CD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ar-JO" sz="2800" b="1" dirty="0">
                <a:solidFill>
                  <a:srgbClr val="000000"/>
                </a:solidFill>
                <a:cs typeface="Arial" charset="0"/>
              </a:rPr>
              <a:t>عصر الكنيسة</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ar-JO" sz="2800" b="1" dirty="0">
                <a:solidFill>
                  <a:srgbClr val="000000"/>
                </a:solidFill>
                <a:cs typeface="Arial" charset="0"/>
              </a:rPr>
              <a:t>الضيقة</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lang="ar-JO" b="1" noProof="0" dirty="0">
                <a:solidFill>
                  <a:srgbClr val="000000"/>
                </a:solidFill>
                <a:cs typeface="Arial" charset="0"/>
              </a:rPr>
              <a:t>1 تس 5</a:t>
            </a: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775" name="Text Box 7"/>
          <p:cNvSpPr txBox="1">
            <a:spLocks noChangeArrowheads="1"/>
          </p:cNvSpPr>
          <p:nvPr/>
        </p:nvSpPr>
        <p:spPr bwMode="auto">
          <a:xfrm>
            <a:off x="5422798" y="3524250"/>
            <a:ext cx="1927429" cy="894733"/>
          </a:xfrm>
          <a:prstGeom prst="rect">
            <a:avLst/>
          </a:prstGeom>
          <a:solidFill>
            <a:srgbClr val="99FFCC"/>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الألفية</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lang="ar-JO" b="1" noProof="0" dirty="0">
                <a:solidFill>
                  <a:srgbClr val="000000"/>
                </a:solidFill>
                <a:cs typeface="Arial" charset="0"/>
              </a:rPr>
              <a:t>زك 14: 6-21</a:t>
            </a: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noFill/>
          <a:ln w="9360">
            <a:solidFill>
              <a:srgbClr val="000000"/>
            </a:solidFill>
            <a:miter lim="800000"/>
            <a:headEnd/>
            <a:tailEnd type="triangle" w="med" len="med"/>
          </a:ln>
          <a:extLst>
            <a:ext uri="{909E8E84-426E-40dd-AFC4-6F175D3DCCD1}">
              <a14:hiddenFill xmlns="" xmlns:a14="http://schemas.microsoft.com/office/drawing/2010/main">
                <a:noFill/>
              </a14:hiddenFill>
            </a:ext>
          </a:extLst>
        </p:spPr>
      </p:cxnSp>
      <p:sp>
        <p:nvSpPr>
          <p:cNvPr id="32777" name="Text Box 9"/>
          <p:cNvSpPr txBox="1">
            <a:spLocks noChangeArrowheads="1"/>
          </p:cNvSpPr>
          <p:nvPr/>
        </p:nvSpPr>
        <p:spPr bwMode="auto">
          <a:xfrm>
            <a:off x="1258888" y="1809750"/>
            <a:ext cx="2808287" cy="833438"/>
          </a:xfrm>
          <a:prstGeom prst="rect">
            <a:avLst/>
          </a:prstGeom>
          <a:solidFill>
            <a:srgbClr val="FFFF99"/>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ar-JO" b="1" dirty="0">
                <a:solidFill>
                  <a:srgbClr val="000000"/>
                </a:solidFill>
                <a:cs typeface="Arial" charset="0"/>
              </a:rPr>
              <a:t>الإختطاف</a:t>
            </a:r>
            <a:b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lang="ar-JO" b="1" noProof="0" dirty="0">
                <a:solidFill>
                  <a:srgbClr val="000000"/>
                </a:solidFill>
                <a:cs typeface="Arial" charset="0"/>
              </a:rPr>
              <a:t>1 تس 4: 13-18</a:t>
            </a: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79" name="Text Box 11"/>
          <p:cNvSpPr txBox="1">
            <a:spLocks noChangeArrowheads="1"/>
          </p:cNvSpPr>
          <p:nvPr/>
        </p:nvSpPr>
        <p:spPr bwMode="auto">
          <a:xfrm>
            <a:off x="4274823" y="1809750"/>
            <a:ext cx="1807203" cy="894733"/>
          </a:xfrm>
          <a:prstGeom prst="rect">
            <a:avLst/>
          </a:prstGeom>
          <a:solidFill>
            <a:srgbClr val="FF99CC"/>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المجيء</a:t>
            </a:r>
            <a:r>
              <a:rPr kumimoji="0" lang="ar-JO" sz="2800" b="1" i="0" u="none" strike="noStrike" kern="1200" cap="none" spc="0" normalizeH="0" noProof="0" dirty="0">
                <a:ln>
                  <a:noFill/>
                </a:ln>
                <a:solidFill>
                  <a:srgbClr val="000000"/>
                </a:solidFill>
                <a:effectLst/>
                <a:uLnTx/>
                <a:uFillTx/>
                <a:latin typeface="Arial" charset="0"/>
                <a:ea typeface="ＭＳ Ｐゴシック" charset="0"/>
                <a:cs typeface="Arial" charset="0"/>
              </a:rPr>
              <a:t> الثاني</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lang="ar-JO" b="1" dirty="0">
                <a:solidFill>
                  <a:srgbClr val="000000"/>
                </a:solidFill>
                <a:cs typeface="Arial" charset="0"/>
              </a:rPr>
              <a:t>زك 14: 3-5</a:t>
            </a: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583695" name="Title 18"/>
          <p:cNvSpPr>
            <a:spLocks noGrp="1"/>
          </p:cNvSpPr>
          <p:nvPr>
            <p:ph type="title" idx="4294967295"/>
          </p:nvPr>
        </p:nvSpPr>
        <p:spPr>
          <a:xfrm>
            <a:off x="0" y="0"/>
            <a:ext cx="9144000" cy="914400"/>
          </a:xfrm>
          <a:solidFill>
            <a:srgbClr val="000000"/>
          </a:solidFill>
        </p:spPr>
        <p:txBody>
          <a:bodyPr/>
          <a:lstStyle/>
          <a:p>
            <a:r>
              <a:rPr lang="ar-JO" sz="3600" b="1" dirty="0">
                <a:solidFill>
                  <a:schemeClr val="bg1"/>
                </a:solidFill>
                <a:latin typeface="Arial" charset="0"/>
                <a:ea typeface="ＭＳ Ｐゴシック" charset="0"/>
              </a:rPr>
              <a:t>الخط الزمني التدبيري</a:t>
            </a:r>
            <a:endParaRPr lang="en-US" sz="5400" b="1" dirty="0">
              <a:latin typeface="Arial" charset="0"/>
              <a:ea typeface="ＭＳ Ｐゴシック" charset="0"/>
            </a:endParaRPr>
          </a:p>
        </p:txBody>
      </p:sp>
      <p:sp>
        <p:nvSpPr>
          <p:cNvPr id="19" name="Line 10"/>
          <p:cNvSpPr>
            <a:spLocks noChangeShapeType="1"/>
          </p:cNvSpPr>
          <p:nvPr/>
        </p:nvSpPr>
        <p:spPr bwMode="auto">
          <a:xfrm>
            <a:off x="7796213" y="2276475"/>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82" name="Text Box 14"/>
          <p:cNvSpPr txBox="1">
            <a:spLocks noChangeArrowheads="1"/>
          </p:cNvSpPr>
          <p:nvPr/>
        </p:nvSpPr>
        <p:spPr bwMode="auto">
          <a:xfrm>
            <a:off x="6760359" y="981075"/>
            <a:ext cx="2073301" cy="1756508"/>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العرش </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العظيم </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الأبيض</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رؤ 20: 11-14</a:t>
            </a: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p>
        </p:txBody>
      </p:sp>
      <p:sp>
        <p:nvSpPr>
          <p:cNvPr id="20" name="Line 15"/>
          <p:cNvSpPr>
            <a:spLocks noChangeShapeType="1"/>
          </p:cNvSpPr>
          <p:nvPr/>
        </p:nvSpPr>
        <p:spPr bwMode="auto">
          <a:xfrm flipV="1">
            <a:off x="2484438" y="2708275"/>
            <a:ext cx="1587" cy="841375"/>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583699" name="Text Box 4"/>
          <p:cNvSpPr txBox="1">
            <a:spLocks noChangeArrowheads="1"/>
          </p:cNvSpPr>
          <p:nvPr/>
        </p:nvSpPr>
        <p:spPr bwMode="auto">
          <a:xfrm>
            <a:off x="8101013" y="86147"/>
            <a:ext cx="1042987" cy="390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lang="ar-JO" b="1" dirty="0">
                <a:solidFill>
                  <a:srgbClr val="FFFFFF"/>
                </a:solidFill>
              </a:rPr>
              <a:t>437</a:t>
            </a:r>
            <a:endParaRPr kumimoji="0" lang="en-GB"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2" name="Text Box 14"/>
          <p:cNvSpPr txBox="1">
            <a:spLocks noChangeArrowheads="1"/>
          </p:cNvSpPr>
          <p:nvPr/>
        </p:nvSpPr>
        <p:spPr bwMode="auto">
          <a:xfrm>
            <a:off x="2555776" y="2780928"/>
            <a:ext cx="5184576" cy="525401"/>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ar-JO" sz="2800" b="1" dirty="0">
                <a:solidFill>
                  <a:srgbClr val="FFFFFF"/>
                </a:solidFill>
                <a:effectLst>
                  <a:outerShdw blurRad="38100" dist="38100" dir="2700000" algn="tl">
                    <a:srgbClr val="000000">
                      <a:alpha val="43137"/>
                    </a:srgbClr>
                  </a:outerShdw>
                </a:effectLst>
                <a:cs typeface="Arial" charset="0"/>
              </a:rPr>
              <a:t>يوم الرب</a:t>
            </a:r>
            <a:endParaRPr kumimoji="0" lang="en-GB"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105659944"/>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75"/>
                                        </p:tgtEl>
                                        <p:attrNameLst>
                                          <p:attrName>style.visibility</p:attrName>
                                        </p:attrNameLst>
                                      </p:cBhvr>
                                      <p:to>
                                        <p:strVal val="visible"/>
                                      </p:to>
                                    </p:set>
                                    <p:animEffect transition="in" filter="dissolve">
                                      <p:cBhvr additive="repl">
                                        <p:cTn id="46" dur="2000"/>
                                        <p:tgtEl>
                                          <p:spTgt spid="32775"/>
                                        </p:tgtEl>
                                      </p:cBhvr>
                                    </p:animEffect>
                                  </p:childTnLst>
                                </p:cTn>
                              </p:par>
                            </p:childTnLst>
                          </p:cTn>
                        </p:par>
                        <p:par>
                          <p:cTn id="47" fill="hold" nodeType="afterGroup">
                            <p:stCondLst>
                              <p:cond delay="18000"/>
                            </p:stCondLst>
                            <p:childTnLst>
                              <p:par>
                                <p:cTn id="48" presetID="9" presetClass="entr" fill="hold" nodeType="afterEffect">
                                  <p:stCondLst>
                                    <p:cond delay="0"/>
                                  </p:stCondLst>
                                  <p:childTnLst>
                                    <p:set>
                                      <p:cBhvr additive="repl">
                                        <p:cTn id="49" dur="1" fill="hold">
                                          <p:stCondLst>
                                            <p:cond delay="0"/>
                                          </p:stCondLst>
                                        </p:cTn>
                                        <p:tgtEl>
                                          <p:spTgt spid="32782"/>
                                        </p:tgtEl>
                                        <p:attrNameLst>
                                          <p:attrName>style.visibility</p:attrName>
                                        </p:attrNameLst>
                                      </p:cBhvr>
                                      <p:to>
                                        <p:strVal val="visible"/>
                                      </p:to>
                                    </p:set>
                                    <p:animEffect transition="in" filter="dissolve">
                                      <p:cBhvr additive="repl">
                                        <p:cTn id="50" dur="2000"/>
                                        <p:tgtEl>
                                          <p:spTgt spid="32782"/>
                                        </p:tgtEl>
                                      </p:cBhvr>
                                    </p:animEffect>
                                  </p:childTnLst>
                                </p:cTn>
                              </p:par>
                            </p:childTnLst>
                          </p:cTn>
                        </p:par>
                        <p:par>
                          <p:cTn id="51" fill="hold" nodeType="afterGroup">
                            <p:stCondLst>
                              <p:cond delay="20000"/>
                            </p:stCondLst>
                            <p:childTnLst>
                              <p:par>
                                <p:cTn id="52" presetID="47" presetClass="entr" fill="hold" nodeType="afterEffect">
                                  <p:stCondLst>
                                    <p:cond delay="0"/>
                                  </p:stCondLst>
                                  <p:childTnLst>
                                    <p:set>
                                      <p:cBhvr additive="repl">
                                        <p:cTn id="53" dur="1" fill="hold">
                                          <p:stCondLst>
                                            <p:cond delay="0"/>
                                          </p:stCondLst>
                                        </p:cTn>
                                        <p:tgtEl>
                                          <p:spTgt spid="19"/>
                                        </p:tgtEl>
                                        <p:attrNameLst>
                                          <p:attrName>style.visibility</p:attrName>
                                        </p:attrNameLst>
                                      </p:cBhvr>
                                      <p:to>
                                        <p:strVal val="visible"/>
                                      </p:to>
                                    </p:set>
                                    <p:animEffect transition="in" filter="fade">
                                      <p:cBhvr additive="repl">
                                        <p:cTn id="54" dur="2000"/>
                                        <p:tgtEl>
                                          <p:spTgt spid="19"/>
                                        </p:tgtEl>
                                      </p:cBhvr>
                                    </p:animEffect>
                                    <p:anim calcmode="lin" valueType="num">
                                      <p:cBhvr additive="repl">
                                        <p:cTn id="55" dur="2000" fill="hold"/>
                                        <p:tgtEl>
                                          <p:spTgt spid="19"/>
                                        </p:tgtEl>
                                        <p:attrNameLst>
                                          <p:attrName>ppt_x</p:attrName>
                                        </p:attrNameLst>
                                      </p:cBhvr>
                                      <p:tavLst>
                                        <p:tav tm="100000">
                                          <p:val>
                                            <p:strVal val="#ppt_x"/>
                                          </p:val>
                                        </p:tav>
                                        <p:tav>
                                          <p:val>
                                            <p:strVal val="#ppt_x"/>
                                          </p:val>
                                        </p:tav>
                                      </p:tavLst>
                                    </p:anim>
                                    <p:anim calcmode="lin" valueType="num">
                                      <p:cBhvr additive="repl">
                                        <p:cTn id="56" dur="2000" fill="hold"/>
                                        <p:tgtEl>
                                          <p:spTgt spid="19"/>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42" presetClass="entr" fill="hold" nodeType="afterEffect">
                                  <p:stCondLst>
                                    <p:cond delay="0"/>
                                  </p:stCondLst>
                                  <p:childTnLst>
                                    <p:set>
                                      <p:cBhvr additive="repl">
                                        <p:cTn id="59" dur="1" fill="hold">
                                          <p:stCondLst>
                                            <p:cond delay="0"/>
                                          </p:stCondLst>
                                        </p:cTn>
                                        <p:tgtEl>
                                          <p:spTgt spid="20"/>
                                        </p:tgtEl>
                                        <p:attrNameLst>
                                          <p:attrName>style.visibility</p:attrName>
                                        </p:attrNameLst>
                                      </p:cBhvr>
                                      <p:to>
                                        <p:strVal val="visible"/>
                                      </p:to>
                                    </p:set>
                                    <p:animEffect transition="in" filter="fade">
                                      <p:cBhvr additive="repl">
                                        <p:cTn id="60" dur="2000"/>
                                        <p:tgtEl>
                                          <p:spTgt spid="20"/>
                                        </p:tgtEl>
                                      </p:cBhvr>
                                    </p:animEffect>
                                    <p:anim calcmode="lin" valueType="num">
                                      <p:cBhvr additive="repl">
                                        <p:cTn id="61" dur="2000" fill="hold"/>
                                        <p:tgtEl>
                                          <p:spTgt spid="20"/>
                                        </p:tgtEl>
                                        <p:attrNameLst>
                                          <p:attrName>ppt_x</p:attrName>
                                        </p:attrNameLst>
                                      </p:cBhvr>
                                      <p:tavLst>
                                        <p:tav tm="100000">
                                          <p:val>
                                            <p:strVal val="#ppt_x"/>
                                          </p:val>
                                        </p:tav>
                                        <p:tav>
                                          <p:val>
                                            <p:strVal val="#ppt_x"/>
                                          </p:val>
                                        </p:tav>
                                      </p:tavLst>
                                    </p:anim>
                                    <p:anim calcmode="lin" valueType="num">
                                      <p:cBhvr additive="repl">
                                        <p:cTn id="62" dur="2000" fill="hold"/>
                                        <p:tgtEl>
                                          <p:spTgt spid="20"/>
                                        </p:tgtEl>
                                        <p:attrNameLst>
                                          <p:attrName>ppt_y</p:attrName>
                                        </p:attrNameLst>
                                      </p:cBhvr>
                                      <p:tavLst>
                                        <p:tav tm="100000">
                                          <p:val>
                                            <p:strVal val="#ppt_y+.1"/>
                                          </p:val>
                                        </p:tav>
                                        <p:tav>
                                          <p:val>
                                            <p:strVal val="#ppt_y"/>
                                          </p:val>
                                        </p:tav>
                                      </p:tavLst>
                                    </p:anim>
                                  </p:childTnLst>
                                </p:cTn>
                              </p:par>
                            </p:childTnLst>
                          </p:cTn>
                        </p:par>
                        <p:par>
                          <p:cTn id="63" fill="hold">
                            <p:stCondLst>
                              <p:cond delay="24000"/>
                            </p:stCondLst>
                            <p:childTnLst>
                              <p:par>
                                <p:cTn id="64" presetID="9" presetClass="entr" fill="hold" nodeType="afterEffect">
                                  <p:stCondLst>
                                    <p:cond delay="0"/>
                                  </p:stCondLst>
                                  <p:childTnLst>
                                    <p:set>
                                      <p:cBhvr additive="repl">
                                        <p:cTn id="65" dur="1" fill="hold">
                                          <p:stCondLst>
                                            <p:cond delay="0"/>
                                          </p:stCondLst>
                                        </p:cTn>
                                        <p:tgtEl>
                                          <p:spTgt spid="22"/>
                                        </p:tgtEl>
                                        <p:attrNameLst>
                                          <p:attrName>style.visibility</p:attrName>
                                        </p:attrNameLst>
                                      </p:cBhvr>
                                      <p:to>
                                        <p:strVal val="visible"/>
                                      </p:to>
                                    </p:set>
                                    <p:animEffect transition="in" filter="dissolve">
                                      <p:cBhvr additive="repl">
                                        <p:cTn id="66" dur="2000"/>
                                        <p:tgtEl>
                                          <p:spTgt spid="22"/>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wipe(left)">
                                      <p:cBhvr>
                                        <p:cTn id="7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69270"/>
            <a:ext cx="4722090" cy="1443182"/>
          </a:xfrm>
          <a:solidFill>
            <a:srgbClr val="000000"/>
          </a:solidFill>
        </p:spPr>
        <p:txBody>
          <a:bodyPr/>
          <a:lstStyle/>
          <a:p>
            <a:pPr>
              <a:defRPr/>
            </a:pPr>
            <a:r>
              <a:rPr lang="ar-JO" sz="3200" b="1" dirty="0">
                <a:solidFill>
                  <a:schemeClr val="accent3"/>
                </a:solidFill>
              </a:rPr>
              <a:t>ضد المسيح                       يقيم صورة للعبادة</a:t>
            </a:r>
            <a:br>
              <a:rPr lang="en-US" sz="3200" b="1" dirty="0">
                <a:solidFill>
                  <a:schemeClr val="accent3"/>
                </a:solidFill>
              </a:rPr>
            </a:br>
            <a:r>
              <a:rPr lang="en-US" sz="3200" b="1" dirty="0">
                <a:solidFill>
                  <a:schemeClr val="accent3"/>
                </a:solidFill>
              </a:rPr>
              <a:t>(</a:t>
            </a:r>
            <a:r>
              <a:rPr lang="ar-JO" sz="3200" b="1" dirty="0">
                <a:solidFill>
                  <a:schemeClr val="accent3"/>
                </a:solidFill>
              </a:rPr>
              <a:t>2 تس 2 : 3-4</a:t>
            </a:r>
            <a:r>
              <a:rPr lang="en-US" sz="3200" b="1" dirty="0">
                <a:solidFill>
                  <a:schemeClr val="accent3"/>
                </a:solidFill>
              </a:rPr>
              <a:t>)</a:t>
            </a:r>
          </a:p>
        </p:txBody>
      </p:sp>
      <p:sp>
        <p:nvSpPr>
          <p:cNvPr id="6" name="Title 1"/>
          <p:cNvSpPr txBox="1">
            <a:spLocks/>
          </p:cNvSpPr>
          <p:nvPr/>
        </p:nvSpPr>
        <p:spPr bwMode="auto">
          <a:xfrm>
            <a:off x="4283968" y="300182"/>
            <a:ext cx="4848591" cy="6557818"/>
          </a:xfrm>
          <a:prstGeom prst="rect">
            <a:avLst/>
          </a:prstGeom>
          <a:noFill/>
          <a:ln>
            <a:noFill/>
          </a:ln>
          <a:extLs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a:lstStyle>
          <a:p>
            <a:pPr>
              <a:defRPr/>
            </a:pPr>
            <a:r>
              <a:rPr lang="ar-JO" sz="2800" b="1" dirty="0">
                <a:solidFill>
                  <a:srgbClr val="FFFFFF"/>
                </a:solidFill>
                <a:effectLst>
                  <a:glow rad="266700">
                    <a:srgbClr val="000000"/>
                  </a:glow>
                </a:effectLst>
              </a:rPr>
              <a:t>3 لا يخدعنكم أحد على طريقة ما لأنه لا يأت إن لم يأتي الإرتداد أولاً و يستعلن إنسان الخطية ابن الهلاك 4 المقاوم و المرتفع على كل ما يدعى إلهاً أو معبوداً حتى إنه يجلس في هيكل الله كإله مظهراً نفسه أنه إله</a:t>
            </a:r>
            <a:endParaRPr lang="en-US" sz="2800" b="1" dirty="0">
              <a:solidFill>
                <a:srgbClr val="FFFFFF"/>
              </a:solidFill>
              <a:effectLst>
                <a:glow rad="266700">
                  <a:srgbClr val="000000"/>
                </a:glow>
              </a:effectLst>
            </a:endParaRPr>
          </a:p>
        </p:txBody>
      </p:sp>
      <p:pic>
        <p:nvPicPr>
          <p:cNvPr id="3" name="Picture 2"/>
          <p:cNvPicPr>
            <a:picLocks noChangeAspect="1"/>
          </p:cNvPicPr>
          <p:nvPr/>
        </p:nvPicPr>
        <p:blipFill>
          <a:blip r:embed="rId3"/>
          <a:stretch>
            <a:fillRect/>
          </a:stretch>
        </p:blipFill>
        <p:spPr>
          <a:xfrm>
            <a:off x="334815" y="1731807"/>
            <a:ext cx="3897746" cy="4872182"/>
          </a:xfrm>
          <a:prstGeom prst="rect">
            <a:avLst/>
          </a:prstGeom>
        </p:spPr>
      </p:pic>
      <p:sp>
        <p:nvSpPr>
          <p:cNvPr id="5" name="Text Box 19"/>
          <p:cNvSpPr txBox="1">
            <a:spLocks noChangeArrowheads="1"/>
          </p:cNvSpPr>
          <p:nvPr/>
        </p:nvSpPr>
        <p:spPr bwMode="auto">
          <a:xfrm>
            <a:off x="8172400" y="-521081"/>
            <a:ext cx="726779"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charset="0"/>
                <a:cs typeface="Arial" charset="0"/>
              </a:rPr>
              <a:t>80ي</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1923964667"/>
      </p:ext>
    </p:extLst>
  </p:cSld>
  <p:clrMapOvr>
    <a:overrideClrMapping bg1="lt1" tx1="dk1" bg2="lt2" tx2="dk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1" y="8504"/>
            <a:ext cx="8324180" cy="914083"/>
          </a:xfrm>
          <a:solidFill>
            <a:srgbClr val="FF0000"/>
          </a:solidFill>
        </p:spPr>
        <p:txBody>
          <a:bodyPr/>
          <a:lstStyle/>
          <a:p>
            <a:r>
              <a:rPr lang="ar-JO" sz="3200" b="1" i="1" dirty="0">
                <a:effectLst>
                  <a:outerShdw blurRad="38100" dist="38100" dir="2700000" algn="tl">
                    <a:srgbClr val="000000">
                      <a:alpha val="43137"/>
                    </a:srgbClr>
                  </a:outerShdw>
                </a:effectLst>
              </a:rPr>
              <a:t>لأنه لا يأتي إن لم يأت (2: 3أ)</a:t>
            </a:r>
            <a:endParaRPr lang="en-US" sz="3200" b="1" i="1" dirty="0">
              <a:effectLst>
                <a:outerShdw blurRad="38100" dist="38100" dir="2700000" algn="tl">
                  <a:srgbClr val="000000">
                    <a:alpha val="43137"/>
                  </a:srgbClr>
                </a:outerShdw>
              </a:effectLst>
            </a:endParaRPr>
          </a:p>
        </p:txBody>
      </p:sp>
      <p:sp>
        <p:nvSpPr>
          <p:cNvPr id="3" name="Text Box 2"/>
          <p:cNvSpPr txBox="1">
            <a:spLocks noChangeArrowheads="1"/>
          </p:cNvSpPr>
          <p:nvPr/>
        </p:nvSpPr>
        <p:spPr bwMode="auto">
          <a:xfrm>
            <a:off x="8445500" y="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ar-JO" b="1" dirty="0">
                <a:solidFill>
                  <a:schemeClr val="bg1"/>
                </a:solidFill>
                <a:latin typeface="Arial" charset="0"/>
                <a:cs typeface="Arial" charset="0"/>
              </a:rPr>
              <a:t>213</a:t>
            </a:r>
            <a:endParaRPr lang="en-US" b="1" dirty="0">
              <a:solidFill>
                <a:schemeClr val="bg1"/>
              </a:solidFill>
              <a:latin typeface="Arial" charset="0"/>
              <a:cs typeface="Arial" charset="0"/>
            </a:endParaRPr>
          </a:p>
        </p:txBody>
      </p:sp>
      <p:sp>
        <p:nvSpPr>
          <p:cNvPr id="4" name="Title 1"/>
          <p:cNvSpPr txBox="1">
            <a:spLocks/>
          </p:cNvSpPr>
          <p:nvPr/>
        </p:nvSpPr>
        <p:spPr bwMode="auto">
          <a:xfrm>
            <a:off x="38100" y="895134"/>
            <a:ext cx="9105899" cy="87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marL="779463" indent="-779463" eaLnBrk="0" fontAlgn="base" hangingPunct="0">
              <a:spcBef>
                <a:spcPct val="0"/>
              </a:spcBef>
              <a:spcAft>
                <a:spcPct val="0"/>
              </a:spcAft>
              <a:defRPr sz="32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r"/>
            <a:r>
              <a:rPr lang="ar-JO" dirty="0"/>
              <a:t>1. التمرد (</a:t>
            </a:r>
            <a:r>
              <a:rPr lang="ar-JO" dirty="0">
                <a:solidFill>
                  <a:srgbClr val="FFFF00"/>
                </a:solidFill>
              </a:rPr>
              <a:t>الإرتداد</a:t>
            </a:r>
            <a:r>
              <a:rPr lang="ar-JO" dirty="0"/>
              <a:t>) يحدث (3ب)</a:t>
            </a:r>
            <a:endParaRPr lang="en-US" dirty="0"/>
          </a:p>
        </p:txBody>
      </p:sp>
      <p:sp>
        <p:nvSpPr>
          <p:cNvPr id="5" name="Title 1"/>
          <p:cNvSpPr txBox="1">
            <a:spLocks/>
          </p:cNvSpPr>
          <p:nvPr/>
        </p:nvSpPr>
        <p:spPr bwMode="auto">
          <a:xfrm>
            <a:off x="38101" y="2368867"/>
            <a:ext cx="9105899" cy="87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marL="779463" indent="-779463" eaLnBrk="0" fontAlgn="base" hangingPunct="0">
              <a:spcBef>
                <a:spcPct val="0"/>
              </a:spcBef>
              <a:spcAft>
                <a:spcPct val="0"/>
              </a:spcAft>
              <a:defRPr sz="32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r"/>
            <a:r>
              <a:rPr lang="ar-JO" dirty="0"/>
              <a:t>2. يستعلن </a:t>
            </a:r>
            <a:r>
              <a:rPr lang="ar-JO" dirty="0">
                <a:solidFill>
                  <a:srgbClr val="FFFF00"/>
                </a:solidFill>
              </a:rPr>
              <a:t>إنسان</a:t>
            </a:r>
            <a:r>
              <a:rPr lang="ar-JO" dirty="0"/>
              <a:t> الخطية (3ت)</a:t>
            </a:r>
            <a:endParaRPr lang="en-US" dirty="0"/>
          </a:p>
        </p:txBody>
      </p:sp>
      <p:sp>
        <p:nvSpPr>
          <p:cNvPr id="6" name="Title 1"/>
          <p:cNvSpPr txBox="1">
            <a:spLocks/>
          </p:cNvSpPr>
          <p:nvPr/>
        </p:nvSpPr>
        <p:spPr bwMode="auto">
          <a:xfrm>
            <a:off x="0" y="3989870"/>
            <a:ext cx="9105899" cy="9609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79463" indent="-779463" algn="r"/>
            <a:r>
              <a:rPr lang="ar-JO" sz="3200" b="1" dirty="0"/>
              <a:t>3. إلى أن </a:t>
            </a:r>
            <a:r>
              <a:rPr lang="ar-JO" sz="3200" b="1" dirty="0">
                <a:solidFill>
                  <a:srgbClr val="FFFF00"/>
                </a:solidFill>
              </a:rPr>
              <a:t>يرفع</a:t>
            </a:r>
            <a:r>
              <a:rPr lang="ar-JO" sz="3200" b="1" dirty="0"/>
              <a:t> من الوسط الذي يحجز الآن (7ب)</a:t>
            </a:r>
            <a:endParaRPr lang="en-US" sz="3200" b="1" dirty="0"/>
          </a:p>
        </p:txBody>
      </p:sp>
      <p:sp>
        <p:nvSpPr>
          <p:cNvPr id="7" name="Title 1"/>
          <p:cNvSpPr txBox="1">
            <a:spLocks/>
          </p:cNvSpPr>
          <p:nvPr/>
        </p:nvSpPr>
        <p:spPr bwMode="auto">
          <a:xfrm>
            <a:off x="730802" y="1410341"/>
            <a:ext cx="7947034" cy="87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marL="779463" indent="-779463" eaLnBrk="0" fontAlgn="base" hangingPunct="0">
              <a:spcBef>
                <a:spcPct val="0"/>
              </a:spcBef>
              <a:spcAft>
                <a:spcPct val="0"/>
              </a:spcAft>
              <a:defRPr sz="32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r"/>
            <a:endParaRPr lang="en-US" i="1" dirty="0"/>
          </a:p>
          <a:p>
            <a:pPr algn="r"/>
            <a:r>
              <a:rPr lang="ar-JO" i="1" dirty="0"/>
              <a:t>    = العالم المسيحي مرتد تماماً </a:t>
            </a:r>
            <a:endParaRPr lang="en-US" i="1" dirty="0"/>
          </a:p>
        </p:txBody>
      </p:sp>
      <p:sp>
        <p:nvSpPr>
          <p:cNvPr id="8" name="Title 1"/>
          <p:cNvSpPr txBox="1">
            <a:spLocks/>
          </p:cNvSpPr>
          <p:nvPr/>
        </p:nvSpPr>
        <p:spPr bwMode="auto">
          <a:xfrm>
            <a:off x="646939" y="3111732"/>
            <a:ext cx="8030896" cy="87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marL="779463" indent="-779463" eaLnBrk="0" fontAlgn="base" hangingPunct="0">
              <a:spcBef>
                <a:spcPct val="0"/>
              </a:spcBef>
              <a:spcAft>
                <a:spcPct val="0"/>
              </a:spcAft>
              <a:defRPr sz="32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358775" indent="-358775" algn="r"/>
            <a:r>
              <a:rPr lang="ar-JO" i="1" dirty="0"/>
              <a:t>    = ضد المسيح يبرم معاهدة مع إسرائيل (دا 9: 27)</a:t>
            </a:r>
            <a:endParaRPr lang="en-US" i="1" dirty="0"/>
          </a:p>
        </p:txBody>
      </p:sp>
      <p:sp>
        <p:nvSpPr>
          <p:cNvPr id="9" name="Title 1"/>
          <p:cNvSpPr txBox="1">
            <a:spLocks/>
          </p:cNvSpPr>
          <p:nvPr/>
        </p:nvSpPr>
        <p:spPr bwMode="auto">
          <a:xfrm>
            <a:off x="38102" y="4950823"/>
            <a:ext cx="8407398" cy="992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marL="358775" indent="-358775" eaLnBrk="0" fontAlgn="base" hangingPunct="0">
              <a:spcBef>
                <a:spcPct val="0"/>
              </a:spcBef>
              <a:spcAft>
                <a:spcPct val="0"/>
              </a:spcAft>
              <a:defRPr sz="32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r"/>
            <a:r>
              <a:rPr lang="en-US" i="1" dirty="0"/>
              <a:t> </a:t>
            </a:r>
            <a:r>
              <a:rPr lang="ar-JO" i="1" dirty="0"/>
              <a:t>  = تأثير الحاجز بالروح القدس في الكنيسة سوف يرفع إلى السماء  </a:t>
            </a:r>
            <a:endParaRPr lang="en-US" i="1" dirty="0"/>
          </a:p>
        </p:txBody>
      </p:sp>
    </p:spTree>
    <p:extLst>
      <p:ext uri="{BB962C8B-B14F-4D97-AF65-F5344CB8AC3E}">
        <p14:creationId xmlns:p14="http://schemas.microsoft.com/office/powerpoint/2010/main" val="250965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6099175"/>
          </a:xfrm>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charset="0"/>
                <a:ea typeface="ＭＳ Ｐゴシック" charset="0"/>
                <a:cs typeface="ＭＳ Ｐゴシック" charset="0"/>
              </a:rPr>
              <a:t>أما تذكرون و اني أنا بعد عندكم كنت أقول لكم هذا و الآن تعلمون ما يحجز حتى يستعلن في وقته لأن سر الإثم الآن يعمل فقط إلى أن يرفع من الوسط الذي يحجز الآن و حينئذ سيستعلن الأثيم الذي الرب يبيده بنفخة فمه و يبطله بظهور مجيئه</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 (</a:t>
            </a:r>
            <a:r>
              <a:rPr lang="ar-JO" sz="3200" b="1" dirty="0">
                <a:effectLst>
                  <a:glow rad="127000">
                    <a:schemeClr val="tx1"/>
                  </a:glow>
                </a:effectLst>
                <a:latin typeface="Arial" charset="0"/>
                <a:ea typeface="ＭＳ Ｐゴシック" charset="0"/>
                <a:cs typeface="ＭＳ Ｐゴシック" charset="0"/>
              </a:rPr>
              <a:t>2 تس 2 : 5-8</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11110393"/>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7C2043"/>
        </a:soli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685800" y="333375"/>
            <a:ext cx="7772400" cy="874713"/>
          </a:xfrm>
          <a:solidFill>
            <a:srgbClr val="000090"/>
          </a:solidFill>
        </p:spPr>
        <p:txBody>
          <a:bodyPr/>
          <a:lstStyle/>
          <a:p>
            <a:r>
              <a:rPr lang="ar-JO" dirty="0">
                <a:solidFill>
                  <a:schemeClr val="bg1"/>
                </a:solidFill>
                <a:latin typeface="Arial" charset="0"/>
                <a:ea typeface="ＭＳ Ｐゴシック" charset="0"/>
              </a:rPr>
              <a:t>الحاجز</a:t>
            </a:r>
            <a:endParaRPr lang="en-US" dirty="0">
              <a:solidFill>
                <a:schemeClr val="bg1"/>
              </a:solidFill>
              <a:latin typeface="Arial" charset="0"/>
              <a:ea typeface="ＭＳ Ｐゴシック" charset="0"/>
            </a:endParaRPr>
          </a:p>
        </p:txBody>
      </p:sp>
      <p:sp>
        <p:nvSpPr>
          <p:cNvPr id="681988" name="Rectangle 4"/>
          <p:cNvSpPr>
            <a:spLocks noChangeArrowheads="1"/>
          </p:cNvSpPr>
          <p:nvPr/>
        </p:nvSpPr>
        <p:spPr bwMode="auto">
          <a:xfrm>
            <a:off x="236538" y="1371600"/>
            <a:ext cx="8583612" cy="1193800"/>
          </a:xfrm>
          <a:prstGeom prst="rect">
            <a:avLst/>
          </a:prstGeom>
          <a:noFill/>
          <a:ln w="9525">
            <a:noFill/>
            <a:miter lim="800000"/>
            <a:headEnd/>
            <a:tailEnd/>
          </a:ln>
        </p:spPr>
        <p:txBody>
          <a:bodyPr/>
          <a:lstStyle/>
          <a:p>
            <a:pPr algn="r" defTabSz="914400" eaLnBrk="0" fontAlgn="base" hangingPunct="0">
              <a:spcBef>
                <a:spcPct val="20000"/>
              </a:spcBef>
              <a:spcAft>
                <a:spcPct val="0"/>
              </a:spcAft>
              <a:defRPr/>
            </a:pPr>
            <a:r>
              <a:rPr lang="ar-JO" sz="3200" b="1" dirty="0">
                <a:solidFill>
                  <a:srgbClr val="FFFFFF"/>
                </a:solidFill>
                <a:effectLst>
                  <a:outerShdw blurRad="38100" dist="38100" dir="2700000" algn="tl">
                    <a:srgbClr val="000000"/>
                  </a:outerShdw>
                </a:effectLst>
                <a:latin typeface="Arial" charset="0"/>
                <a:ea typeface="ＭＳ Ｐゴシック" charset="0"/>
                <a:cs typeface="Arial" charset="0"/>
              </a:rPr>
              <a:t>الروح الحاجز للشر من خلال الكنيسة سوف يكون غائباً        </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ar-JO" sz="3200" b="1" dirty="0">
                <a:solidFill>
                  <a:srgbClr val="FFFFFF"/>
                </a:solidFill>
                <a:effectLst>
                  <a:outerShdw blurRad="38100" dist="38100" dir="2700000" algn="tl">
                    <a:srgbClr val="000000"/>
                  </a:outerShdw>
                </a:effectLst>
                <a:latin typeface="Arial" charset="0"/>
                <a:ea typeface="ＭＳ Ｐゴシック" charset="0"/>
                <a:cs typeface="Arial" charset="0"/>
              </a:rPr>
              <a:t>(2 تس 2: 6-7)</a:t>
            </a:r>
            <a:endParaRPr lang="en-US" sz="3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160772" name="Text Box 18"/>
          <p:cNvSpPr txBox="1">
            <a:spLocks noChangeArrowheads="1"/>
          </p:cNvSpPr>
          <p:nvPr/>
        </p:nvSpPr>
        <p:spPr bwMode="auto">
          <a:xfrm>
            <a:off x="83820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pPr>
            <a:r>
              <a:rPr lang="ar-JO" b="1" dirty="0">
                <a:solidFill>
                  <a:srgbClr val="FFFFFF"/>
                </a:solidFill>
                <a:latin typeface="Arial" charset="0"/>
                <a:cs typeface="Arial" charset="0"/>
              </a:rPr>
              <a:t>209</a:t>
            </a:r>
            <a:endParaRPr lang="en-US" b="1" dirty="0">
              <a:solidFill>
                <a:srgbClr val="000000"/>
              </a:solidFill>
              <a:latin typeface="Arial" charset="0"/>
              <a:cs typeface="Arial" charset="0"/>
            </a:endParaRPr>
          </a:p>
        </p:txBody>
      </p:sp>
      <p:grpSp>
        <p:nvGrpSpPr>
          <p:cNvPr id="4" name="Group 3"/>
          <p:cNvGrpSpPr>
            <a:grpSpLocks/>
          </p:cNvGrpSpPr>
          <p:nvPr/>
        </p:nvGrpSpPr>
        <p:grpSpPr bwMode="auto">
          <a:xfrm>
            <a:off x="107950" y="6220122"/>
            <a:ext cx="9217025" cy="687181"/>
            <a:chOff x="107504" y="6220122"/>
            <a:chExt cx="9217033" cy="687181"/>
          </a:xfrm>
        </p:grpSpPr>
        <p:sp>
          <p:nvSpPr>
            <p:cNvPr id="8" name="Rectangle 7"/>
            <p:cNvSpPr>
              <a:spLocks noChangeArrowheads="1"/>
            </p:cNvSpPr>
            <p:nvPr/>
          </p:nvSpPr>
          <p:spPr bwMode="auto">
            <a:xfrm>
              <a:off x="2195041" y="6297703"/>
              <a:ext cx="7129496" cy="609600"/>
            </a:xfrm>
            <a:prstGeom prst="rect">
              <a:avLst/>
            </a:prstGeom>
            <a:noFill/>
            <a:ln w="9525">
              <a:noFill/>
              <a:miter lim="800000"/>
              <a:headEnd/>
              <a:tailEnd/>
            </a:ln>
          </p:spPr>
          <p:txBody>
            <a:bodyPr/>
            <a:lstStyle/>
            <a:p>
              <a:pPr marL="742950" indent="-742950" defTabSz="914400" eaLnBrk="0" fontAlgn="base" hangingPunct="0">
                <a:spcBef>
                  <a:spcPct val="20000"/>
                </a:spcBef>
                <a:spcAft>
                  <a:spcPct val="0"/>
                </a:spcAft>
                <a:defRPr/>
              </a:pPr>
              <a:r>
                <a:rPr lang="ar-JO"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 روح = اسم محايد لكن مستخدم لشخص)</a:t>
              </a:r>
              <a:endPar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endParaRPr>
            </a:p>
          </p:txBody>
        </p:sp>
        <p:pic>
          <p:nvPicPr>
            <p:cNvPr id="160782" name="Picture 1" descr="1 Thess 2.6 GR pneuma.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504" y="6220122"/>
              <a:ext cx="1390720" cy="521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2"/>
          <p:cNvGrpSpPr>
            <a:grpSpLocks/>
          </p:cNvGrpSpPr>
          <p:nvPr/>
        </p:nvGrpSpPr>
        <p:grpSpPr bwMode="auto">
          <a:xfrm>
            <a:off x="107950" y="5584948"/>
            <a:ext cx="9288463" cy="676897"/>
            <a:chOff x="107504" y="5584948"/>
            <a:chExt cx="9289046" cy="676897"/>
          </a:xfrm>
        </p:grpSpPr>
        <p:sp>
          <p:nvSpPr>
            <p:cNvPr id="6" name="Rectangle 5"/>
            <p:cNvSpPr>
              <a:spLocks noChangeArrowheads="1"/>
            </p:cNvSpPr>
            <p:nvPr/>
          </p:nvSpPr>
          <p:spPr bwMode="auto">
            <a:xfrm>
              <a:off x="2195170" y="5652245"/>
              <a:ext cx="7201380" cy="609600"/>
            </a:xfrm>
            <a:prstGeom prst="rect">
              <a:avLst/>
            </a:prstGeom>
            <a:noFill/>
            <a:ln w="9525">
              <a:noFill/>
              <a:miter lim="800000"/>
              <a:headEnd/>
              <a:tailEnd/>
            </a:ln>
          </p:spPr>
          <p:txBody>
            <a:bodyPr/>
            <a:lstStyle/>
            <a:p>
              <a:pPr marL="742950" indent="-742950" defTabSz="914400" eaLnBrk="0" fontAlgn="base" hangingPunct="0">
                <a:spcBef>
                  <a:spcPct val="20000"/>
                </a:spcBef>
                <a:spcAft>
                  <a:spcPct val="0"/>
                </a:spcAft>
                <a:defRPr/>
              </a:pPr>
              <a:r>
                <a:rPr lang="ar-JO"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 </a:t>
              </a:r>
              <a:r>
                <a:rPr lang="ar-JO" sz="2000" b="1" dirty="0">
                  <a:solidFill>
                    <a:schemeClr val="accent1">
                      <a:lumMod val="60000"/>
                      <a:lumOff val="40000"/>
                    </a:schemeClr>
                  </a:solidFill>
                  <a:effectLst>
                    <a:outerShdw blurRad="50800" dist="38100" dir="2700000">
                      <a:srgbClr val="000000">
                        <a:alpha val="43000"/>
                      </a:srgbClr>
                    </a:outerShdw>
                  </a:effectLst>
                  <a:latin typeface="LucidaGrande" charset="0"/>
                  <a:ea typeface="ＭＳ Ｐゴシック" charset="0"/>
                  <a:cs typeface="Arial" charset="0"/>
                </a:rPr>
                <a:t>الذي يحجز </a:t>
              </a:r>
              <a:r>
                <a:rPr lang="ar-JO"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 مذكر، 2: 7 = شخص)</a:t>
              </a:r>
              <a:endPar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endParaRPr>
            </a:p>
          </p:txBody>
        </p:sp>
        <p:pic>
          <p:nvPicPr>
            <p:cNvPr id="160780" name="Picture 2" descr="1 Thess 2.6 GR restaine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7504" y="5584948"/>
              <a:ext cx="2016224" cy="5555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 name="Group 1"/>
          <p:cNvGrpSpPr>
            <a:grpSpLocks/>
          </p:cNvGrpSpPr>
          <p:nvPr/>
        </p:nvGrpSpPr>
        <p:grpSpPr bwMode="auto">
          <a:xfrm>
            <a:off x="79375" y="4953000"/>
            <a:ext cx="9082553" cy="609600"/>
            <a:chOff x="80140" y="4953000"/>
            <a:chExt cx="9081348" cy="609600"/>
          </a:xfrm>
        </p:grpSpPr>
        <p:sp>
          <p:nvSpPr>
            <p:cNvPr id="7" name="Rectangle 6"/>
            <p:cNvSpPr>
              <a:spLocks noChangeArrowheads="1"/>
            </p:cNvSpPr>
            <p:nvPr/>
          </p:nvSpPr>
          <p:spPr bwMode="auto">
            <a:xfrm>
              <a:off x="2141075" y="4953000"/>
              <a:ext cx="7020413" cy="609600"/>
            </a:xfrm>
            <a:prstGeom prst="rect">
              <a:avLst/>
            </a:prstGeom>
            <a:noFill/>
            <a:ln w="9525">
              <a:noFill/>
              <a:miter lim="800000"/>
              <a:headEnd/>
              <a:tailEnd/>
            </a:ln>
          </p:spPr>
          <p:txBody>
            <a:bodyPr/>
            <a:lstStyle/>
            <a:p>
              <a:pPr marL="742950" indent="-742950" defTabSz="914400" rtl="1" eaLnBrk="0" fontAlgn="base" hangingPunct="0">
                <a:spcBef>
                  <a:spcPct val="20000"/>
                </a:spcBef>
                <a:spcAft>
                  <a:spcPct val="0"/>
                </a:spcAft>
                <a:defRPr/>
              </a:pPr>
              <a:r>
                <a:rPr lang="en-US" sz="2800" b="1" dirty="0">
                  <a:solidFill>
                    <a:srgbClr val="FFFFFF"/>
                  </a:solidFill>
                  <a:effectLst>
                    <a:outerShdw blurRad="50800" dist="38100" dir="2700000">
                      <a:srgbClr val="000000">
                        <a:alpha val="43000"/>
                      </a:srgbClr>
                    </a:outerShdw>
                  </a:effectLst>
                  <a:latin typeface="Bwgrkl" charset="0"/>
                  <a:ea typeface="ＭＳ Ｐゴシック" charset="0"/>
                  <a:cs typeface="Bwgrkl" charset="0"/>
                </a:rPr>
                <a:t> </a:t>
              </a:r>
              <a:r>
                <a:rPr lang="ar-JO"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 </a:t>
              </a:r>
              <a:r>
                <a:rPr lang="ar-JO" sz="2000" b="1" dirty="0">
                  <a:solidFill>
                    <a:srgbClr val="FFFF00"/>
                  </a:solidFill>
                  <a:effectLst>
                    <a:outerShdw blurRad="50800" dist="38100" dir="2700000">
                      <a:srgbClr val="000000">
                        <a:alpha val="43000"/>
                      </a:srgbClr>
                    </a:outerShdw>
                  </a:effectLst>
                  <a:latin typeface="LucidaGrande" charset="0"/>
                  <a:ea typeface="ＭＳ Ｐゴシック" charset="0"/>
                  <a:cs typeface="Arial" charset="0"/>
                </a:rPr>
                <a:t>ما يحجز </a:t>
              </a:r>
              <a:r>
                <a:rPr lang="ar-JO"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 محايد، 2: 6 = الكرازة بالإنجيل</a:t>
              </a:r>
              <a:r>
                <a:rPr lang="en-US"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a:t>
              </a:r>
              <a:endPar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endParaRPr>
            </a:p>
          </p:txBody>
        </p:sp>
        <p:pic>
          <p:nvPicPr>
            <p:cNvPr id="160778" name="Picture 3" descr="1 Thess 2.6 GR what restains.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0140" y="5013325"/>
              <a:ext cx="1971580" cy="5039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4" name="Rectangle 4"/>
          <p:cNvSpPr>
            <a:spLocks noChangeArrowheads="1"/>
          </p:cNvSpPr>
          <p:nvPr/>
        </p:nvSpPr>
        <p:spPr bwMode="auto">
          <a:xfrm>
            <a:off x="250824" y="2595563"/>
            <a:ext cx="8707263" cy="2417762"/>
          </a:xfrm>
          <a:prstGeom prst="rect">
            <a:avLst/>
          </a:prstGeom>
          <a:solidFill>
            <a:schemeClr val="tx1"/>
          </a:solidFill>
          <a:ln w="9525">
            <a:noFill/>
            <a:miter lim="800000"/>
            <a:headEnd/>
            <a:tailEnd/>
          </a:ln>
        </p:spPr>
        <p:txBody>
          <a:bodyPr anchor="ctr"/>
          <a:lstStyle/>
          <a:p>
            <a:pPr algn="ctr" defTabSz="914400" eaLnBrk="0" fontAlgn="base" hangingPunct="0">
              <a:spcBef>
                <a:spcPct val="20000"/>
              </a:spcBef>
              <a:spcAft>
                <a:spcPct val="0"/>
              </a:spcAft>
              <a:defRPr/>
            </a:pPr>
            <a:r>
              <a:rPr lang="ar-JO" sz="3600" b="1" dirty="0">
                <a:solidFill>
                  <a:schemeClr val="bg1"/>
                </a:solidFill>
                <a:effectLst>
                  <a:glow rad="127000">
                    <a:schemeClr val="tx1"/>
                  </a:glow>
                </a:effectLst>
                <a:latin typeface="Arial" charset="0"/>
                <a:ea typeface="ＭＳ Ｐゴシック" charset="0"/>
                <a:cs typeface="ＭＳ Ｐゴシック" charset="0"/>
              </a:rPr>
              <a:t>و الآن تعلمون </a:t>
            </a:r>
            <a:r>
              <a:rPr lang="ar-JO" sz="3600" b="1" dirty="0">
                <a:solidFill>
                  <a:srgbClr val="FFFF00"/>
                </a:solidFill>
                <a:effectLst>
                  <a:glow rad="127000">
                    <a:schemeClr val="tx1"/>
                  </a:glow>
                </a:effectLst>
                <a:latin typeface="Arial" charset="0"/>
                <a:ea typeface="ＭＳ Ｐゴシック" charset="0"/>
                <a:cs typeface="ＭＳ Ｐゴシック" charset="0"/>
              </a:rPr>
              <a:t>ما يحجز </a:t>
            </a:r>
            <a:r>
              <a:rPr lang="ar-JO" sz="3600" b="1" dirty="0">
                <a:solidFill>
                  <a:schemeClr val="bg1"/>
                </a:solidFill>
                <a:effectLst>
                  <a:glow rad="127000">
                    <a:schemeClr val="tx1"/>
                  </a:glow>
                </a:effectLst>
                <a:latin typeface="Arial" charset="0"/>
                <a:ea typeface="ＭＳ Ｐゴシック" charset="0"/>
                <a:cs typeface="ＭＳ Ｐゴシック" charset="0"/>
              </a:rPr>
              <a:t>حتى يستعلن في وقته </a:t>
            </a:r>
          </a:p>
          <a:p>
            <a:pPr algn="ctr" defTabSz="914400" eaLnBrk="0" fontAlgn="base" hangingPunct="0">
              <a:spcBef>
                <a:spcPct val="20000"/>
              </a:spcBef>
              <a:spcAft>
                <a:spcPct val="0"/>
              </a:spcAft>
              <a:defRPr/>
            </a:pPr>
            <a:r>
              <a:rPr lang="ar-JO" sz="3600" b="1" dirty="0">
                <a:solidFill>
                  <a:schemeClr val="bg1"/>
                </a:solidFill>
                <a:effectLst>
                  <a:glow rad="127000">
                    <a:schemeClr val="tx1"/>
                  </a:glow>
                </a:effectLst>
                <a:latin typeface="Arial" charset="0"/>
                <a:ea typeface="ＭＳ Ｐゴシック" charset="0"/>
                <a:cs typeface="ＭＳ Ｐゴシック" charset="0"/>
              </a:rPr>
              <a:t>لأن سر الإثم الآن يعمل فقط </a:t>
            </a:r>
          </a:p>
          <a:p>
            <a:pPr algn="ctr" defTabSz="914400" eaLnBrk="0" fontAlgn="base" hangingPunct="0">
              <a:spcBef>
                <a:spcPct val="20000"/>
              </a:spcBef>
              <a:spcAft>
                <a:spcPct val="0"/>
              </a:spcAft>
              <a:defRPr/>
            </a:pPr>
            <a:r>
              <a:rPr lang="ar-JO" sz="3600" b="1" dirty="0">
                <a:solidFill>
                  <a:schemeClr val="bg1"/>
                </a:solidFill>
                <a:effectLst>
                  <a:glow rad="127000">
                    <a:schemeClr val="tx1"/>
                  </a:glow>
                </a:effectLst>
                <a:latin typeface="Arial" charset="0"/>
                <a:ea typeface="ＭＳ Ｐゴシック" charset="0"/>
                <a:cs typeface="ＭＳ Ｐゴシック" charset="0"/>
              </a:rPr>
              <a:t>إلى أن يرفع من الوسط </a:t>
            </a:r>
            <a:r>
              <a:rPr lang="ar-JO" sz="3600" b="1" dirty="0">
                <a:solidFill>
                  <a:schemeClr val="accent1">
                    <a:lumMod val="60000"/>
                    <a:lumOff val="40000"/>
                  </a:schemeClr>
                </a:solidFill>
                <a:effectLst>
                  <a:glow rad="127000">
                    <a:schemeClr val="tx1"/>
                  </a:glow>
                </a:effectLst>
                <a:latin typeface="Arial" charset="0"/>
                <a:ea typeface="ＭＳ Ｐゴシック" charset="0"/>
                <a:cs typeface="ＭＳ Ｐゴシック" charset="0"/>
              </a:rPr>
              <a:t>الذي يحجز </a:t>
            </a:r>
            <a:r>
              <a:rPr lang="ar-JO" sz="3600" b="1" dirty="0">
                <a:solidFill>
                  <a:schemeClr val="bg1"/>
                </a:solidFill>
                <a:effectLst>
                  <a:glow rad="127000">
                    <a:schemeClr val="tx1"/>
                  </a:glow>
                </a:effectLst>
                <a:latin typeface="Arial" charset="0"/>
                <a:ea typeface="ＭＳ Ｐゴシック" charset="0"/>
                <a:cs typeface="ＭＳ Ｐゴシック" charset="0"/>
              </a:rPr>
              <a:t>الآن</a:t>
            </a:r>
            <a:endParaRPr lang="en-US" sz="3600" b="1" dirty="0">
              <a:solidFill>
                <a:schemeClr val="bg1"/>
              </a:solidFill>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2110942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988">
                                            <p:txEl>
                                              <p:pRg st="0" end="0"/>
                                            </p:txEl>
                                          </p:spTgt>
                                        </p:tgtEl>
                                        <p:attrNameLst>
                                          <p:attrName>style.visibility</p:attrName>
                                        </p:attrNameLst>
                                      </p:cBhvr>
                                      <p:to>
                                        <p:strVal val="visible"/>
                                      </p:to>
                                    </p:set>
                                    <p:animEffect transition="in" filter="dissolve">
                                      <p:cBhvr>
                                        <p:cTn id="7" dur="500"/>
                                        <p:tgtEl>
                                          <p:spTgt spid="68198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4">
                                            <p:bg/>
                                          </p:spTgt>
                                        </p:tgtEl>
                                        <p:attrNameLst>
                                          <p:attrName>style.visibility</p:attrName>
                                        </p:attrNameLst>
                                      </p:cBhvr>
                                      <p:to>
                                        <p:strVal val="visible"/>
                                      </p:to>
                                    </p:set>
                                    <p:animEffect transition="in" filter="dissolve">
                                      <p:cBhvr>
                                        <p:cTn id="24" dur="500"/>
                                        <p:tgtEl>
                                          <p:spTgt spid="14">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P spid="14" grpId="0" build="p" animBg="1"/>
    </p:bldLst>
  </p:timing>
</p:sld>
</file>

<file path=ppt/slides/slide8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53604" name="Text Box 1028"/>
          <p:cNvSpPr txBox="1">
            <a:spLocks noChangeArrowheads="1"/>
          </p:cNvSpPr>
          <p:nvPr/>
        </p:nvSpPr>
        <p:spPr bwMode="auto">
          <a:xfrm>
            <a:off x="-131278" y="4154263"/>
            <a:ext cx="1966118" cy="769441"/>
          </a:xfrm>
          <a:prstGeom prst="rect">
            <a:avLst/>
          </a:prstGeom>
          <a:noFill/>
          <a:ln w="38100">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b="1" dirty="0">
                <a:solidFill>
                  <a:srgbClr val="FFFFFF"/>
                </a:solidFill>
                <a:effectLst>
                  <a:outerShdw blurRad="50800" dist="63500" dir="2700000" algn="tl" rotWithShape="0">
                    <a:srgbClr val="000000"/>
                  </a:outerShdw>
                </a:effectLst>
                <a:latin typeface="Arial" charset="0"/>
                <a:cs typeface="Arial" charset="0"/>
              </a:rPr>
              <a:t>69 أسبوع</a:t>
            </a:r>
            <a:br>
              <a:rPr lang="en-US" b="1" dirty="0">
                <a:solidFill>
                  <a:srgbClr val="FFFFFF"/>
                </a:solidFill>
                <a:effectLst>
                  <a:outerShdw blurRad="50800" dist="63500" dir="2700000" algn="tl" rotWithShape="0">
                    <a:srgbClr val="000000"/>
                  </a:outerShdw>
                </a:effectLst>
                <a:latin typeface="Arial" charset="0"/>
                <a:cs typeface="Arial" charset="0"/>
              </a:rPr>
            </a:br>
            <a:r>
              <a:rPr lang="en-US" sz="2000" b="1" dirty="0">
                <a:solidFill>
                  <a:srgbClr val="FFFFFF"/>
                </a:solidFill>
                <a:effectLst>
                  <a:outerShdw blurRad="50800" dist="63500" dir="2700000" algn="tl" rotWithShape="0">
                    <a:srgbClr val="000000"/>
                  </a:outerShdw>
                </a:effectLst>
                <a:latin typeface="Arial" charset="0"/>
                <a:cs typeface="Arial" charset="0"/>
              </a:rPr>
              <a:t>(</a:t>
            </a:r>
            <a:r>
              <a:rPr lang="ar-JO" sz="2000" b="1" dirty="0">
                <a:solidFill>
                  <a:srgbClr val="FFFFFF"/>
                </a:solidFill>
                <a:effectLst>
                  <a:outerShdw blurRad="50800" dist="63500" dir="2700000" algn="tl" rotWithShape="0">
                    <a:srgbClr val="000000"/>
                  </a:outerShdw>
                </a:effectLst>
                <a:latin typeface="Arial" charset="0"/>
                <a:cs typeface="Arial" charset="0"/>
              </a:rPr>
              <a:t>دا 9: 24-27</a:t>
            </a:r>
            <a:r>
              <a:rPr lang="en-US" sz="2000" b="1" dirty="0">
                <a:solidFill>
                  <a:srgbClr val="FFFFFF"/>
                </a:solidFill>
                <a:effectLst>
                  <a:outerShdw blurRad="50800" dist="63500" dir="2700000" algn="tl" rotWithShape="0">
                    <a:srgbClr val="000000"/>
                  </a:outerShdw>
                </a:effectLst>
                <a:latin typeface="Arial" charset="0"/>
                <a:cs typeface="Arial" charset="0"/>
              </a:rPr>
              <a:t>)</a:t>
            </a:r>
          </a:p>
        </p:txBody>
      </p:sp>
      <p:sp>
        <p:nvSpPr>
          <p:cNvPr id="41989" name="Text Box 1029"/>
          <p:cNvSpPr txBox="1">
            <a:spLocks noChangeArrowheads="1"/>
          </p:cNvSpPr>
          <p:nvPr/>
        </p:nvSpPr>
        <p:spPr bwMode="auto">
          <a:xfrm>
            <a:off x="4786341" y="2157607"/>
            <a:ext cx="251644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b="1" dirty="0">
                <a:solidFill>
                  <a:srgbClr val="FFFFFF"/>
                </a:solidFill>
                <a:effectLst>
                  <a:outerShdw blurRad="50800" dist="63500" dir="2700000" algn="tl" rotWithShape="0">
                    <a:srgbClr val="000000"/>
                  </a:outerShdw>
                </a:effectLst>
                <a:latin typeface="Arial" charset="0"/>
                <a:cs typeface="Arial" charset="0"/>
              </a:rPr>
              <a:t>المجيء الثاني</a:t>
            </a:r>
            <a:br>
              <a:rPr lang="en-US" b="1" dirty="0">
                <a:solidFill>
                  <a:srgbClr val="FFFFFF"/>
                </a:solidFill>
                <a:effectLst>
                  <a:outerShdw blurRad="50800" dist="63500" dir="2700000" algn="tl" rotWithShape="0">
                    <a:srgbClr val="000000"/>
                  </a:outerShdw>
                </a:effectLst>
                <a:latin typeface="Arial" charset="0"/>
                <a:cs typeface="Arial" charset="0"/>
              </a:rPr>
            </a:br>
            <a:r>
              <a:rPr lang="ar-JO" sz="2000" b="1" dirty="0">
                <a:solidFill>
                  <a:srgbClr val="FFFFFF"/>
                </a:solidFill>
                <a:effectLst>
                  <a:outerShdw blurRad="50800" dist="63500" dir="2700000" algn="tl" rotWithShape="0">
                    <a:srgbClr val="000000"/>
                  </a:outerShdw>
                </a:effectLst>
                <a:latin typeface="Arial" charset="0"/>
                <a:cs typeface="Arial" charset="0"/>
              </a:rPr>
              <a:t>رؤ 19: 11-21</a:t>
            </a:r>
            <a:endParaRPr lang="en-US" sz="2000" b="1" dirty="0">
              <a:solidFill>
                <a:srgbClr val="FFFFFF"/>
              </a:solidFill>
              <a:effectLst>
                <a:outerShdw blurRad="50800" dist="63500" dir="2700000" algn="tl" rotWithShape="0">
                  <a:srgbClr val="000000"/>
                </a:outerShdw>
              </a:effectLst>
              <a:latin typeface="Arial" charset="0"/>
              <a:cs typeface="Arial" charset="0"/>
            </a:endParaRPr>
          </a:p>
        </p:txBody>
      </p:sp>
      <p:sp>
        <p:nvSpPr>
          <p:cNvPr id="41991" name="Text Box 1031"/>
          <p:cNvSpPr txBox="1">
            <a:spLocks noChangeArrowheads="1"/>
          </p:cNvSpPr>
          <p:nvPr/>
        </p:nvSpPr>
        <p:spPr bwMode="auto">
          <a:xfrm>
            <a:off x="3914342" y="3276600"/>
            <a:ext cx="213021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b="1" dirty="0">
                <a:solidFill>
                  <a:srgbClr val="FFFFFF"/>
                </a:solidFill>
                <a:effectLst>
                  <a:outerShdw blurRad="50800" dist="63500" dir="2700000" algn="tl" rotWithShape="0">
                    <a:srgbClr val="000000"/>
                  </a:outerShdw>
                </a:effectLst>
                <a:latin typeface="Arial" charset="0"/>
                <a:cs typeface="Arial" charset="0"/>
              </a:rPr>
              <a:t>الضيقة</a:t>
            </a:r>
            <a:endParaRPr lang="en-US" b="1" dirty="0">
              <a:solidFill>
                <a:srgbClr val="000000"/>
              </a:solidFill>
              <a:effectLst>
                <a:outerShdw blurRad="50800" dist="63500" dir="2700000" algn="tl" rotWithShape="0">
                  <a:srgbClr val="000000"/>
                </a:outerShdw>
              </a:effectLst>
              <a:latin typeface="Arial" charset="0"/>
              <a:cs typeface="Arial" charset="0"/>
            </a:endParaRPr>
          </a:p>
        </p:txBody>
      </p:sp>
      <p:sp>
        <p:nvSpPr>
          <p:cNvPr id="41992" name="Text Box 1032"/>
          <p:cNvSpPr txBox="1">
            <a:spLocks noChangeArrowheads="1"/>
          </p:cNvSpPr>
          <p:nvPr/>
        </p:nvSpPr>
        <p:spPr bwMode="auto">
          <a:xfrm>
            <a:off x="4148672" y="4154263"/>
            <a:ext cx="85812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sz="2000" b="1" dirty="0">
                <a:solidFill>
                  <a:schemeClr val="bg1"/>
                </a:solidFill>
                <a:effectLst>
                  <a:outerShdw blurRad="50800" dist="63500" dir="2700000" algn="tl" rotWithShape="0">
                    <a:srgbClr val="000000"/>
                  </a:outerShdw>
                </a:effectLst>
                <a:latin typeface="Arial" charset="0"/>
                <a:cs typeface="Arial" charset="0"/>
              </a:rPr>
              <a:t>5ر3</a:t>
            </a:r>
            <a:endParaRPr lang="en-US" sz="2000" b="1" dirty="0">
              <a:solidFill>
                <a:schemeClr val="bg1"/>
              </a:solidFill>
              <a:effectLst>
                <a:outerShdw blurRad="50800" dist="63500" dir="2700000" algn="tl" rotWithShape="0">
                  <a:srgbClr val="000000"/>
                </a:outerShdw>
              </a:effectLst>
              <a:latin typeface="Arial" charset="0"/>
              <a:cs typeface="Arial" charset="0"/>
            </a:endParaRPr>
          </a:p>
        </p:txBody>
      </p:sp>
      <p:sp>
        <p:nvSpPr>
          <p:cNvPr id="41993" name="Text Box 1033"/>
          <p:cNvSpPr txBox="1">
            <a:spLocks noChangeArrowheads="1"/>
          </p:cNvSpPr>
          <p:nvPr/>
        </p:nvSpPr>
        <p:spPr bwMode="auto">
          <a:xfrm>
            <a:off x="5864918" y="3276600"/>
            <a:ext cx="186394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b="1" dirty="0">
                <a:solidFill>
                  <a:srgbClr val="FFFFFF"/>
                </a:solidFill>
                <a:effectLst>
                  <a:outerShdw blurRad="50800" dist="63500" dir="2700000" algn="tl" rotWithShape="0">
                    <a:srgbClr val="000000"/>
                  </a:outerShdw>
                </a:effectLst>
                <a:latin typeface="Arial" charset="0"/>
                <a:cs typeface="Arial" charset="0"/>
              </a:rPr>
              <a:t>الألفية</a:t>
            </a:r>
            <a:endParaRPr lang="en-US" b="1" dirty="0">
              <a:solidFill>
                <a:srgbClr val="000000"/>
              </a:solidFill>
              <a:effectLst>
                <a:outerShdw blurRad="50800" dist="63500" dir="2700000" algn="tl" rotWithShape="0">
                  <a:srgbClr val="000000"/>
                </a:outerShdw>
              </a:effectLst>
              <a:latin typeface="Arial" charset="0"/>
              <a:cs typeface="Arial" charset="0"/>
            </a:endParaRPr>
          </a:p>
        </p:txBody>
      </p:sp>
      <p:sp>
        <p:nvSpPr>
          <p:cNvPr id="41994" name="Text Box 1034"/>
          <p:cNvSpPr txBox="1">
            <a:spLocks noChangeArrowheads="1"/>
          </p:cNvSpPr>
          <p:nvPr/>
        </p:nvSpPr>
        <p:spPr bwMode="auto">
          <a:xfrm>
            <a:off x="5743983" y="4154263"/>
            <a:ext cx="211794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sz="2000" b="1" dirty="0">
                <a:solidFill>
                  <a:schemeClr val="bg1"/>
                </a:solidFill>
                <a:effectLst>
                  <a:outerShdw blurRad="50800" dist="63500" dir="2700000" algn="tl" rotWithShape="0">
                    <a:srgbClr val="000000"/>
                  </a:outerShdw>
                </a:effectLst>
                <a:latin typeface="Arial" charset="0"/>
                <a:cs typeface="Arial" charset="0"/>
              </a:rPr>
              <a:t>رؤ 20: 4-6</a:t>
            </a:r>
            <a:endParaRPr lang="en-US" sz="2000" b="1" dirty="0">
              <a:solidFill>
                <a:schemeClr val="bg1"/>
              </a:solidFill>
              <a:effectLst>
                <a:outerShdw blurRad="50800" dist="63500" dir="2700000" algn="tl" rotWithShape="0">
                  <a:srgbClr val="000000"/>
                </a:outerShdw>
              </a:effectLst>
              <a:latin typeface="Arial" charset="0"/>
              <a:cs typeface="Arial" charset="0"/>
            </a:endParaRPr>
          </a:p>
        </p:txBody>
      </p:sp>
      <p:sp>
        <p:nvSpPr>
          <p:cNvPr id="153615" name="Rectangle 1040"/>
          <p:cNvSpPr>
            <a:spLocks noGrp="1" noChangeArrowheads="1"/>
          </p:cNvSpPr>
          <p:nvPr>
            <p:ph type="title" idx="4294967295"/>
          </p:nvPr>
        </p:nvSpPr>
        <p:spPr>
          <a:xfrm>
            <a:off x="4148671" y="1593512"/>
            <a:ext cx="3713257" cy="523220"/>
          </a:xfrm>
          <a:solidFill>
            <a:srgbClr val="800000"/>
          </a:solidFill>
        </p:spPr>
        <p:txBody>
          <a:bodyPr wrap="square" anchor="t">
            <a:spAutoFit/>
          </a:bodyPr>
          <a:lstStyle/>
          <a:p>
            <a:pPr>
              <a:spcBef>
                <a:spcPct val="50000"/>
              </a:spcBef>
            </a:pPr>
            <a:r>
              <a:rPr lang="ar-JO" altLang="ja-JP" sz="2800" b="1" dirty="0">
                <a:solidFill>
                  <a:srgbClr val="FFFFFF"/>
                </a:solidFill>
                <a:effectLst>
                  <a:outerShdw blurRad="50800" dist="63500" dir="2700000" algn="tl" rotWithShape="0">
                    <a:srgbClr val="000000"/>
                  </a:outerShdw>
                </a:effectLst>
                <a:latin typeface="Arial" charset="0"/>
                <a:ea typeface="ＭＳ Ｐゴシック" charset="0"/>
              </a:rPr>
              <a:t>يوم الرب</a:t>
            </a:r>
            <a:endParaRPr lang="en-US" sz="2800" b="1" dirty="0">
              <a:solidFill>
                <a:srgbClr val="FFFFFF"/>
              </a:solidFill>
              <a:effectLst>
                <a:outerShdw blurRad="50800" dist="63500" dir="2700000" algn="tl" rotWithShape="0">
                  <a:srgbClr val="000000"/>
                </a:outerShdw>
              </a:effectLst>
              <a:latin typeface="Arial" charset="0"/>
              <a:ea typeface="ＭＳ Ｐゴシック" charset="0"/>
            </a:endParaRPr>
          </a:p>
        </p:txBody>
      </p:sp>
      <p:sp>
        <p:nvSpPr>
          <p:cNvPr id="153616" name="Text Box 1041"/>
          <p:cNvSpPr txBox="1">
            <a:spLocks noChangeArrowheads="1"/>
          </p:cNvSpPr>
          <p:nvPr/>
        </p:nvSpPr>
        <p:spPr bwMode="auto">
          <a:xfrm>
            <a:off x="8243421" y="11903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b="1" dirty="0">
                <a:solidFill>
                  <a:srgbClr val="FFFFFF"/>
                </a:solidFill>
                <a:effectLst>
                  <a:outerShdw blurRad="50800" dist="63500" dir="2700000" algn="tl" rotWithShape="0">
                    <a:srgbClr val="000000"/>
                  </a:outerShdw>
                </a:effectLst>
                <a:latin typeface="Arial" charset="0"/>
                <a:cs typeface="Arial" charset="0"/>
              </a:rPr>
              <a:t>213</a:t>
            </a:r>
            <a:endParaRPr lang="en-US" b="1" dirty="0">
              <a:solidFill>
                <a:srgbClr val="000000"/>
              </a:solidFill>
              <a:effectLst>
                <a:outerShdw blurRad="50800" dist="63500" dir="2700000" algn="tl" rotWithShape="0">
                  <a:srgbClr val="000000"/>
                </a:outerShdw>
              </a:effectLst>
              <a:latin typeface="Arial" charset="0"/>
              <a:cs typeface="Arial" charset="0"/>
            </a:endParaRPr>
          </a:p>
        </p:txBody>
      </p:sp>
      <p:sp>
        <p:nvSpPr>
          <p:cNvPr id="18" name="Text Box 1028"/>
          <p:cNvSpPr txBox="1">
            <a:spLocks noChangeArrowheads="1"/>
          </p:cNvSpPr>
          <p:nvPr/>
        </p:nvSpPr>
        <p:spPr bwMode="auto">
          <a:xfrm>
            <a:off x="1725986" y="4154263"/>
            <a:ext cx="2011448" cy="1077218"/>
          </a:xfrm>
          <a:prstGeom prst="rect">
            <a:avLst/>
          </a:prstGeom>
          <a:noFill/>
          <a:ln w="38100">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b="1" dirty="0">
                <a:solidFill>
                  <a:srgbClr val="FFFFFF"/>
                </a:solidFill>
                <a:effectLst>
                  <a:outerShdw blurRad="50800" dist="63500" dir="2700000" algn="tl" rotWithShape="0">
                    <a:srgbClr val="000000"/>
                  </a:outerShdw>
                </a:effectLst>
                <a:latin typeface="Arial" charset="0"/>
                <a:cs typeface="Arial" charset="0"/>
              </a:rPr>
              <a:t>عصر الكنيسة</a:t>
            </a:r>
            <a:br>
              <a:rPr lang="en-US" sz="2000" b="1" dirty="0">
                <a:solidFill>
                  <a:srgbClr val="FFFFFF"/>
                </a:solidFill>
                <a:effectLst>
                  <a:outerShdw blurRad="50800" dist="63500" dir="2700000" algn="tl" rotWithShape="0">
                    <a:srgbClr val="000000"/>
                  </a:outerShdw>
                </a:effectLst>
                <a:latin typeface="Arial" charset="0"/>
                <a:cs typeface="Arial" charset="0"/>
              </a:rPr>
            </a:br>
            <a:r>
              <a:rPr lang="ar-JO" sz="2000" b="1" dirty="0">
                <a:solidFill>
                  <a:srgbClr val="FFFFFF"/>
                </a:solidFill>
                <a:effectLst>
                  <a:outerShdw blurRad="50800" dist="63500" dir="2700000" algn="tl" rotWithShape="0">
                    <a:srgbClr val="000000"/>
                  </a:outerShdw>
                </a:effectLst>
                <a:latin typeface="Arial" charset="0"/>
                <a:cs typeface="Arial" charset="0"/>
              </a:rPr>
              <a:t>مت 16: 18</a:t>
            </a:r>
            <a:br>
              <a:rPr lang="en-US" sz="2000" b="1" dirty="0">
                <a:solidFill>
                  <a:srgbClr val="FFFFFF"/>
                </a:solidFill>
                <a:effectLst>
                  <a:outerShdw blurRad="50800" dist="63500" dir="2700000" algn="tl" rotWithShape="0">
                    <a:srgbClr val="000000"/>
                  </a:outerShdw>
                </a:effectLst>
                <a:latin typeface="Arial" charset="0"/>
                <a:cs typeface="Arial" charset="0"/>
              </a:rPr>
            </a:br>
            <a:r>
              <a:rPr lang="ar-JO" sz="2000" b="1" dirty="0">
                <a:solidFill>
                  <a:srgbClr val="FFFFFF"/>
                </a:solidFill>
                <a:effectLst>
                  <a:outerShdw blurRad="50800" dist="63500" dir="2700000" algn="tl" rotWithShape="0">
                    <a:srgbClr val="000000"/>
                  </a:outerShdw>
                </a:effectLst>
                <a:latin typeface="Arial" charset="0"/>
                <a:cs typeface="Arial" charset="0"/>
              </a:rPr>
              <a:t>أع 2: 1-4</a:t>
            </a:r>
            <a:endParaRPr lang="en-US" b="1" dirty="0">
              <a:solidFill>
                <a:srgbClr val="FFFFFF"/>
              </a:solidFill>
              <a:effectLst>
                <a:outerShdw blurRad="50800" dist="63500" dir="2700000" algn="tl" rotWithShape="0">
                  <a:srgbClr val="000000"/>
                </a:outerShdw>
              </a:effectLst>
              <a:latin typeface="Arial" charset="0"/>
              <a:cs typeface="Arial" charset="0"/>
            </a:endParaRPr>
          </a:p>
        </p:txBody>
      </p:sp>
      <p:sp>
        <p:nvSpPr>
          <p:cNvPr id="19" name="Text Box 1029"/>
          <p:cNvSpPr txBox="1">
            <a:spLocks noChangeArrowheads="1"/>
          </p:cNvSpPr>
          <p:nvPr/>
        </p:nvSpPr>
        <p:spPr bwMode="auto">
          <a:xfrm>
            <a:off x="2856857" y="560772"/>
            <a:ext cx="3989045"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b="1" dirty="0">
                <a:solidFill>
                  <a:srgbClr val="FFFFFF"/>
                </a:solidFill>
                <a:effectLst>
                  <a:outerShdw blurRad="50800" dist="63500" dir="2700000" algn="tl" rotWithShape="0">
                    <a:srgbClr val="000000"/>
                  </a:outerShdw>
                </a:effectLst>
                <a:latin typeface="Arial" charset="0"/>
                <a:cs typeface="Arial" charset="0"/>
              </a:rPr>
              <a:t>كرسي الدينونة في السماء</a:t>
            </a:r>
            <a:endParaRPr lang="en-US" sz="2000" b="1" dirty="0">
              <a:solidFill>
                <a:srgbClr val="FFFFFF"/>
              </a:solidFill>
              <a:effectLst>
                <a:outerShdw blurRad="50800" dist="63500" dir="2700000" algn="tl" rotWithShape="0">
                  <a:srgbClr val="000000"/>
                </a:outerShdw>
              </a:effectLst>
              <a:latin typeface="Arial" charset="0"/>
              <a:cs typeface="Arial" charset="0"/>
            </a:endParaRPr>
          </a:p>
          <a:p>
            <a:pPr algn="ctr" defTabSz="914400" eaLnBrk="0" fontAlgn="base" hangingPunct="0">
              <a:spcBef>
                <a:spcPct val="50000"/>
              </a:spcBef>
              <a:spcAft>
                <a:spcPct val="0"/>
              </a:spcAft>
            </a:pPr>
            <a:r>
              <a:rPr lang="ar-JO" sz="2000" b="1" dirty="0">
                <a:solidFill>
                  <a:srgbClr val="FFFFFF"/>
                </a:solidFill>
                <a:effectLst>
                  <a:outerShdw blurRad="50800" dist="63500" dir="2700000" algn="tl" rotWithShape="0">
                    <a:srgbClr val="000000"/>
                  </a:outerShdw>
                </a:effectLst>
                <a:latin typeface="Arial" charset="0"/>
                <a:cs typeface="Arial" charset="0"/>
              </a:rPr>
              <a:t>2 كو 5: 10، 1 كو 3: 10-15</a:t>
            </a:r>
            <a:endParaRPr lang="en-US" b="1" dirty="0">
              <a:solidFill>
                <a:srgbClr val="FFFFFF"/>
              </a:solidFill>
              <a:effectLst>
                <a:outerShdw blurRad="50800" dist="63500" dir="2700000" algn="tl" rotWithShape="0">
                  <a:srgbClr val="000000"/>
                </a:outerShdw>
              </a:effectLst>
              <a:latin typeface="Arial" charset="0"/>
              <a:cs typeface="Arial" charset="0"/>
            </a:endParaRPr>
          </a:p>
        </p:txBody>
      </p:sp>
      <p:cxnSp>
        <p:nvCxnSpPr>
          <p:cNvPr id="3" name="Straight Connector 2"/>
          <p:cNvCxnSpPr/>
          <p:nvPr/>
        </p:nvCxnSpPr>
        <p:spPr bwMode="auto">
          <a:xfrm>
            <a:off x="3858383" y="4114800"/>
            <a:ext cx="0" cy="1436914"/>
          </a:xfrm>
          <a:prstGeom prst="line">
            <a:avLst/>
          </a:prstGeom>
          <a:solidFill>
            <a:schemeClr val="accent1"/>
          </a:solidFill>
          <a:ln w="38100" cap="flat" cmpd="sng" algn="ctr">
            <a:solidFill>
              <a:srgbClr val="FFFFFF"/>
            </a:solidFill>
            <a:prstDash val="solid"/>
            <a:round/>
            <a:headEnd type="none" w="med" len="med"/>
            <a:tailEnd type="none" w="med" len="med"/>
          </a:ln>
          <a:effectLst/>
        </p:spPr>
      </p:cxnSp>
      <p:sp>
        <p:nvSpPr>
          <p:cNvPr id="23" name="Text Box 1028"/>
          <p:cNvSpPr txBox="1">
            <a:spLocks noChangeArrowheads="1"/>
          </p:cNvSpPr>
          <p:nvPr/>
        </p:nvSpPr>
        <p:spPr bwMode="auto">
          <a:xfrm>
            <a:off x="3023809" y="5518601"/>
            <a:ext cx="3822093" cy="1169551"/>
          </a:xfrm>
          <a:prstGeom prst="rect">
            <a:avLst/>
          </a:prstGeom>
          <a:noFill/>
          <a:ln w="38100">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50000"/>
              </a:spcBef>
              <a:spcAft>
                <a:spcPct val="0"/>
              </a:spcAft>
            </a:pPr>
            <a:r>
              <a:rPr lang="ar-JO" sz="2000" b="1" dirty="0">
                <a:solidFill>
                  <a:srgbClr val="FFFFFF"/>
                </a:solidFill>
                <a:effectLst>
                  <a:outerShdw blurRad="50800" dist="63500" dir="2700000" algn="tl" rotWithShape="0">
                    <a:srgbClr val="000000"/>
                  </a:outerShdw>
                </a:effectLst>
                <a:latin typeface="Arial" charset="0"/>
                <a:cs typeface="Arial" charset="0"/>
              </a:rPr>
              <a:t>فترة تحضيرية بسيطة</a:t>
            </a:r>
          </a:p>
          <a:p>
            <a:pPr defTabSz="914400" eaLnBrk="0" fontAlgn="base" hangingPunct="0">
              <a:spcBef>
                <a:spcPct val="50000"/>
              </a:spcBef>
              <a:spcAft>
                <a:spcPct val="0"/>
              </a:spcAft>
            </a:pPr>
            <a:r>
              <a:rPr lang="ar-JO" sz="2000" b="1" dirty="0">
                <a:solidFill>
                  <a:srgbClr val="FFFFFF"/>
                </a:solidFill>
                <a:effectLst>
                  <a:outerShdw blurRad="50800" dist="63500" dir="2700000" algn="tl" rotWithShape="0">
                    <a:srgbClr val="000000"/>
                  </a:outerShdw>
                </a:effectLst>
                <a:latin typeface="Arial" charset="0"/>
                <a:cs typeface="Arial" charset="0"/>
              </a:rPr>
              <a:t>قيام ضد المسيح</a:t>
            </a:r>
            <a:br>
              <a:rPr lang="en-US" sz="2000" b="1" dirty="0">
                <a:solidFill>
                  <a:srgbClr val="FFFFFF"/>
                </a:solidFill>
                <a:effectLst>
                  <a:outerShdw blurRad="50800" dist="63500" dir="2700000" algn="tl" rotWithShape="0">
                    <a:srgbClr val="000000"/>
                  </a:outerShdw>
                </a:effectLst>
                <a:latin typeface="Arial" charset="0"/>
                <a:cs typeface="Arial" charset="0"/>
              </a:rPr>
            </a:br>
            <a:r>
              <a:rPr lang="en-US" sz="2000" b="1" dirty="0">
                <a:solidFill>
                  <a:srgbClr val="FFFFFF"/>
                </a:solidFill>
                <a:effectLst>
                  <a:outerShdw blurRad="50800" dist="63500" dir="2700000" algn="tl" rotWithShape="0">
                    <a:srgbClr val="000000"/>
                  </a:outerShdw>
                </a:effectLst>
                <a:latin typeface="Arial" charset="0"/>
                <a:cs typeface="Arial" charset="0"/>
              </a:rPr>
              <a:t>(</a:t>
            </a:r>
            <a:r>
              <a:rPr lang="ar-JO" sz="2000" b="1" dirty="0">
                <a:solidFill>
                  <a:srgbClr val="FFFFFF"/>
                </a:solidFill>
                <a:effectLst>
                  <a:outerShdw blurRad="50800" dist="63500" dir="2700000" algn="tl" rotWithShape="0">
                    <a:srgbClr val="000000"/>
                  </a:outerShdw>
                </a:effectLst>
                <a:latin typeface="Arial" charset="0"/>
                <a:cs typeface="Arial" charset="0"/>
              </a:rPr>
              <a:t>طول الفترة غير معروف</a:t>
            </a:r>
            <a:r>
              <a:rPr lang="en-US" sz="2000" b="1" dirty="0">
                <a:solidFill>
                  <a:srgbClr val="FFFFFF"/>
                </a:solidFill>
                <a:effectLst>
                  <a:outerShdw blurRad="50800" dist="63500" dir="2700000" algn="tl" rotWithShape="0">
                    <a:srgbClr val="000000"/>
                  </a:outerShdw>
                </a:effectLst>
                <a:latin typeface="Arial" charset="0"/>
                <a:cs typeface="Arial" charset="0"/>
              </a:rPr>
              <a:t>)</a:t>
            </a:r>
          </a:p>
        </p:txBody>
      </p:sp>
      <p:cxnSp>
        <p:nvCxnSpPr>
          <p:cNvPr id="24" name="Straight Connector 23"/>
          <p:cNvCxnSpPr/>
          <p:nvPr/>
        </p:nvCxnSpPr>
        <p:spPr bwMode="auto">
          <a:xfrm>
            <a:off x="1725985" y="4150713"/>
            <a:ext cx="0" cy="1001486"/>
          </a:xfrm>
          <a:prstGeom prst="line">
            <a:avLst/>
          </a:prstGeom>
          <a:solidFill>
            <a:schemeClr val="accent1"/>
          </a:solidFill>
          <a:ln w="38100" cap="flat" cmpd="sng" algn="ctr">
            <a:solidFill>
              <a:srgbClr val="FFFFFF"/>
            </a:solidFill>
            <a:prstDash val="solid"/>
            <a:round/>
            <a:headEnd type="none" w="med" len="med"/>
            <a:tailEnd type="none" w="med" len="med"/>
          </a:ln>
          <a:effectLst/>
        </p:spPr>
      </p:cxnSp>
      <p:sp>
        <p:nvSpPr>
          <p:cNvPr id="25" name="Text Box 1028"/>
          <p:cNvSpPr txBox="1">
            <a:spLocks noChangeArrowheads="1"/>
          </p:cNvSpPr>
          <p:nvPr/>
        </p:nvSpPr>
        <p:spPr bwMode="auto">
          <a:xfrm>
            <a:off x="891411" y="5179569"/>
            <a:ext cx="1842117" cy="400110"/>
          </a:xfrm>
          <a:prstGeom prst="rect">
            <a:avLst/>
          </a:prstGeom>
          <a:noFill/>
          <a:ln w="38100">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50000"/>
              </a:spcBef>
              <a:spcAft>
                <a:spcPct val="0"/>
              </a:spcAft>
            </a:pPr>
            <a:r>
              <a:rPr lang="ar-JO" sz="2000" b="1" dirty="0">
                <a:solidFill>
                  <a:srgbClr val="FFFFFF"/>
                </a:solidFill>
                <a:effectLst>
                  <a:outerShdw blurRad="50800" dist="63500" dir="2700000" algn="tl" rotWithShape="0">
                    <a:srgbClr val="000000"/>
                  </a:outerShdw>
                </a:effectLst>
                <a:latin typeface="Arial" charset="0"/>
                <a:cs typeface="Arial" charset="0"/>
              </a:rPr>
              <a:t>مت 27: 50</a:t>
            </a:r>
            <a:endParaRPr lang="en-US" sz="2000" b="1" dirty="0">
              <a:solidFill>
                <a:srgbClr val="FFFFFF"/>
              </a:solidFill>
              <a:effectLst>
                <a:outerShdw blurRad="50800" dist="63500" dir="2700000" algn="tl" rotWithShape="0">
                  <a:srgbClr val="000000"/>
                </a:outerShdw>
              </a:effectLst>
              <a:latin typeface="Arial" charset="0"/>
              <a:cs typeface="Arial" charset="0"/>
            </a:endParaRPr>
          </a:p>
        </p:txBody>
      </p:sp>
      <p:grpSp>
        <p:nvGrpSpPr>
          <p:cNvPr id="7" name="Group 6"/>
          <p:cNvGrpSpPr/>
          <p:nvPr/>
        </p:nvGrpSpPr>
        <p:grpSpPr>
          <a:xfrm>
            <a:off x="1544739" y="3502025"/>
            <a:ext cx="362491" cy="555625"/>
            <a:chOff x="1155162" y="3084286"/>
            <a:chExt cx="362491" cy="555625"/>
          </a:xfrm>
        </p:grpSpPr>
        <p:cxnSp>
          <p:nvCxnSpPr>
            <p:cNvPr id="27" name="Straight Connector 26"/>
            <p:cNvCxnSpPr/>
            <p:nvPr/>
          </p:nvCxnSpPr>
          <p:spPr bwMode="auto">
            <a:xfrm>
              <a:off x="1338933" y="3084286"/>
              <a:ext cx="0" cy="555625"/>
            </a:xfrm>
            <a:prstGeom prst="line">
              <a:avLst/>
            </a:prstGeom>
            <a:solidFill>
              <a:schemeClr val="accent1"/>
            </a:solidFill>
            <a:ln w="76200" cap="flat" cmpd="sng" algn="ctr">
              <a:solidFill>
                <a:srgbClr val="FFFF00"/>
              </a:solidFill>
              <a:prstDash val="solid"/>
              <a:round/>
              <a:headEnd type="none" w="med" len="med"/>
              <a:tailEnd type="none" w="med" len="med"/>
            </a:ln>
            <a:effectLst/>
          </p:spPr>
        </p:cxnSp>
        <p:cxnSp>
          <p:nvCxnSpPr>
            <p:cNvPr id="29" name="Straight Connector 28"/>
            <p:cNvCxnSpPr/>
            <p:nvPr/>
          </p:nvCxnSpPr>
          <p:spPr bwMode="auto">
            <a:xfrm>
              <a:off x="1155162" y="3255736"/>
              <a:ext cx="362491" cy="1"/>
            </a:xfrm>
            <a:prstGeom prst="line">
              <a:avLst/>
            </a:prstGeom>
            <a:solidFill>
              <a:schemeClr val="accent1"/>
            </a:solidFill>
            <a:ln w="76200" cap="flat" cmpd="sng" algn="ctr">
              <a:solidFill>
                <a:srgbClr val="FFFF00"/>
              </a:solidFill>
              <a:prstDash val="solid"/>
              <a:round/>
              <a:headEnd type="none" w="med" len="med"/>
              <a:tailEnd type="none" w="med" len="med"/>
            </a:ln>
            <a:effectLst/>
          </p:spPr>
        </p:cxnSp>
      </p:grpSp>
      <p:sp>
        <p:nvSpPr>
          <p:cNvPr id="8" name="U-Turn Arrow 7"/>
          <p:cNvSpPr/>
          <p:nvPr/>
        </p:nvSpPr>
        <p:spPr bwMode="auto">
          <a:xfrm rot="10800000" flipH="1">
            <a:off x="2733528" y="537865"/>
            <a:ext cx="716003" cy="2855305"/>
          </a:xfrm>
          <a:prstGeom prst="uturnArrow">
            <a:avLst>
              <a:gd name="adj1" fmla="val 25000"/>
              <a:gd name="adj2" fmla="val 23116"/>
              <a:gd name="adj3" fmla="val 25000"/>
              <a:gd name="adj4" fmla="val 39782"/>
              <a:gd name="adj5" fmla="val 51107"/>
            </a:avLst>
          </a:prstGeom>
          <a:solidFill>
            <a:srgbClr val="FFFF00"/>
          </a:solidFill>
          <a:ln w="9525"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FFF00"/>
              </a:solidFill>
              <a:effectLst/>
              <a:latin typeface="Times New Roman" pitchFamily="-110" charset="0"/>
            </a:endParaRPr>
          </a:p>
        </p:txBody>
      </p:sp>
      <p:sp>
        <p:nvSpPr>
          <p:cNvPr id="9" name="Down Arrow 8"/>
          <p:cNvSpPr/>
          <p:nvPr/>
        </p:nvSpPr>
        <p:spPr bwMode="auto">
          <a:xfrm rot="10800000">
            <a:off x="3410865" y="1959429"/>
            <a:ext cx="290286" cy="2086126"/>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4" name="Down Arrow 33"/>
          <p:cNvSpPr/>
          <p:nvPr/>
        </p:nvSpPr>
        <p:spPr bwMode="auto">
          <a:xfrm>
            <a:off x="5730695" y="2927048"/>
            <a:ext cx="290286" cy="1130602"/>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1990" name="Text Box 1030"/>
          <p:cNvSpPr txBox="1">
            <a:spLocks noChangeArrowheads="1"/>
          </p:cNvSpPr>
          <p:nvPr/>
        </p:nvSpPr>
        <p:spPr bwMode="auto">
          <a:xfrm>
            <a:off x="1797959" y="3262445"/>
            <a:ext cx="220980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b="1" dirty="0">
                <a:solidFill>
                  <a:srgbClr val="FFFFFF"/>
                </a:solidFill>
                <a:effectLst>
                  <a:outerShdw blurRad="50800" dist="63500" dir="2700000" algn="tl" rotWithShape="0">
                    <a:srgbClr val="000000"/>
                  </a:outerShdw>
                </a:effectLst>
                <a:latin typeface="Arial" charset="0"/>
                <a:cs typeface="Arial" charset="0"/>
              </a:rPr>
              <a:t>الإختطاف</a:t>
            </a:r>
            <a:br>
              <a:rPr lang="en-US" b="1" dirty="0">
                <a:solidFill>
                  <a:srgbClr val="FFFFFF"/>
                </a:solidFill>
                <a:effectLst>
                  <a:outerShdw blurRad="50800" dist="63500" dir="2700000" algn="tl" rotWithShape="0">
                    <a:srgbClr val="000000"/>
                  </a:outerShdw>
                </a:effectLst>
                <a:latin typeface="Arial" charset="0"/>
                <a:cs typeface="Arial" charset="0"/>
              </a:rPr>
            </a:br>
            <a:r>
              <a:rPr lang="ar-JO" sz="2000" b="1" dirty="0">
                <a:solidFill>
                  <a:srgbClr val="FFFFFF"/>
                </a:solidFill>
                <a:effectLst>
                  <a:outerShdw blurRad="50800" dist="63500" dir="2700000" algn="tl" rotWithShape="0">
                    <a:srgbClr val="000000"/>
                  </a:outerShdw>
                </a:effectLst>
                <a:latin typeface="Arial" charset="0"/>
                <a:cs typeface="Arial" charset="0"/>
              </a:rPr>
              <a:t>1 تس 4 : 13-18</a:t>
            </a:r>
            <a:endParaRPr lang="en-US" b="1" dirty="0">
              <a:solidFill>
                <a:srgbClr val="FFFFFF"/>
              </a:solidFill>
              <a:effectLst>
                <a:outerShdw blurRad="50800" dist="63500" dir="2700000" algn="tl" rotWithShape="0">
                  <a:srgbClr val="000000"/>
                </a:outerShdw>
              </a:effectLst>
              <a:latin typeface="Arial" charset="0"/>
              <a:cs typeface="Arial" charset="0"/>
            </a:endParaRPr>
          </a:p>
        </p:txBody>
      </p:sp>
      <p:cxnSp>
        <p:nvCxnSpPr>
          <p:cNvPr id="35" name="Straight Connector 34"/>
          <p:cNvCxnSpPr/>
          <p:nvPr/>
        </p:nvCxnSpPr>
        <p:spPr bwMode="auto">
          <a:xfrm>
            <a:off x="4140805" y="1608398"/>
            <a:ext cx="0" cy="2506402"/>
          </a:xfrm>
          <a:prstGeom prst="line">
            <a:avLst/>
          </a:prstGeom>
          <a:solidFill>
            <a:schemeClr val="accent1"/>
          </a:solidFill>
          <a:ln w="38100" cap="flat" cmpd="sng" algn="ctr">
            <a:solidFill>
              <a:srgbClr val="FFFFFF"/>
            </a:solidFill>
            <a:prstDash val="solid"/>
            <a:round/>
            <a:headEnd type="none" w="med" len="med"/>
            <a:tailEnd type="none" w="med" len="med"/>
          </a:ln>
          <a:effectLst/>
        </p:spPr>
      </p:cxnSp>
      <p:sp>
        <p:nvSpPr>
          <p:cNvPr id="37" name="Text Box 1032"/>
          <p:cNvSpPr txBox="1">
            <a:spLocks noChangeArrowheads="1"/>
          </p:cNvSpPr>
          <p:nvPr/>
        </p:nvSpPr>
        <p:spPr bwMode="auto">
          <a:xfrm>
            <a:off x="4402035" y="4478686"/>
            <a:ext cx="120952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b="1" dirty="0">
                <a:solidFill>
                  <a:schemeClr val="bg1"/>
                </a:solidFill>
                <a:effectLst>
                  <a:outerShdw blurRad="50800" dist="63500" dir="2700000" algn="tl" rotWithShape="0">
                    <a:srgbClr val="000000"/>
                  </a:outerShdw>
                </a:effectLst>
                <a:latin typeface="Arial" charset="0"/>
                <a:cs typeface="Arial" charset="0"/>
              </a:rPr>
              <a:t>7 سنوات</a:t>
            </a:r>
            <a:endParaRPr lang="en-US" b="1" dirty="0">
              <a:solidFill>
                <a:schemeClr val="bg1"/>
              </a:solidFill>
              <a:effectLst>
                <a:outerShdw blurRad="50800" dist="63500" dir="2700000" algn="tl" rotWithShape="0">
                  <a:srgbClr val="000000"/>
                </a:outerShdw>
              </a:effectLst>
              <a:latin typeface="Arial" charset="0"/>
              <a:cs typeface="Arial" charset="0"/>
            </a:endParaRPr>
          </a:p>
        </p:txBody>
      </p:sp>
      <p:sp>
        <p:nvSpPr>
          <p:cNvPr id="38" name="Text Box 1032"/>
          <p:cNvSpPr txBox="1">
            <a:spLocks noChangeArrowheads="1"/>
          </p:cNvSpPr>
          <p:nvPr/>
        </p:nvSpPr>
        <p:spPr bwMode="auto">
          <a:xfrm>
            <a:off x="5006795" y="4154263"/>
            <a:ext cx="85812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sz="2000" b="1" dirty="0">
                <a:solidFill>
                  <a:schemeClr val="bg1"/>
                </a:solidFill>
                <a:effectLst>
                  <a:outerShdw blurRad="50800" dist="63500" dir="2700000" algn="tl" rotWithShape="0">
                    <a:srgbClr val="000000"/>
                  </a:outerShdw>
                </a:effectLst>
                <a:latin typeface="Arial" charset="0"/>
                <a:cs typeface="Arial" charset="0"/>
              </a:rPr>
              <a:t>5ر3</a:t>
            </a:r>
            <a:endParaRPr lang="en-US" sz="2000" b="1" dirty="0">
              <a:solidFill>
                <a:schemeClr val="bg1"/>
              </a:solidFill>
              <a:effectLst>
                <a:outerShdw blurRad="50800" dist="63500" dir="2700000" algn="tl" rotWithShape="0">
                  <a:srgbClr val="000000"/>
                </a:outerShdw>
              </a:effectLst>
              <a:latin typeface="Arial" charset="0"/>
              <a:cs typeface="Arial" charset="0"/>
            </a:endParaRPr>
          </a:p>
        </p:txBody>
      </p:sp>
      <p:cxnSp>
        <p:nvCxnSpPr>
          <p:cNvPr id="39" name="Straight Connector 38"/>
          <p:cNvCxnSpPr/>
          <p:nvPr/>
        </p:nvCxnSpPr>
        <p:spPr bwMode="auto">
          <a:xfrm>
            <a:off x="5018252" y="3749968"/>
            <a:ext cx="0" cy="359997"/>
          </a:xfrm>
          <a:prstGeom prst="line">
            <a:avLst/>
          </a:prstGeom>
          <a:solidFill>
            <a:schemeClr val="accent1"/>
          </a:solidFill>
          <a:ln w="38100" cap="flat" cmpd="sng" algn="ctr">
            <a:solidFill>
              <a:srgbClr val="FFFFFF"/>
            </a:solidFill>
            <a:prstDash val="solid"/>
            <a:round/>
            <a:headEnd type="none" w="med" len="med"/>
            <a:tailEnd type="none" w="med" len="med"/>
          </a:ln>
          <a:effectLst/>
        </p:spPr>
      </p:cxnSp>
      <p:sp>
        <p:nvSpPr>
          <p:cNvPr id="43" name="Text Box 1028"/>
          <p:cNvSpPr txBox="1">
            <a:spLocks noChangeArrowheads="1"/>
          </p:cNvSpPr>
          <p:nvPr/>
        </p:nvSpPr>
        <p:spPr bwMode="auto">
          <a:xfrm>
            <a:off x="3819637" y="4802870"/>
            <a:ext cx="2526736" cy="646331"/>
          </a:xfrm>
          <a:prstGeom prst="rect">
            <a:avLst/>
          </a:prstGeom>
          <a:noFill/>
          <a:ln w="38100">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1800" b="1" dirty="0">
                <a:solidFill>
                  <a:srgbClr val="FFFFFF"/>
                </a:solidFill>
                <a:effectLst>
                  <a:outerShdw blurRad="50800" dist="63500" dir="2700000" algn="tl" rotWithShape="0">
                    <a:srgbClr val="000000"/>
                  </a:outerShdw>
                </a:effectLst>
                <a:latin typeface="Arial" charset="0"/>
                <a:cs typeface="Arial" charset="0"/>
              </a:rPr>
              <a:t>(</a:t>
            </a:r>
            <a:r>
              <a:rPr lang="ar-JO" sz="1800" b="1" dirty="0">
                <a:solidFill>
                  <a:srgbClr val="FFFFFF"/>
                </a:solidFill>
                <a:effectLst>
                  <a:outerShdw blurRad="50800" dist="63500" dir="2700000" algn="tl" rotWithShape="0">
                    <a:srgbClr val="000000"/>
                  </a:outerShdw>
                </a:effectLst>
                <a:latin typeface="Arial" charset="0"/>
                <a:cs typeface="Arial" charset="0"/>
              </a:rPr>
              <a:t>أسبوع دانيال السبعين</a:t>
            </a:r>
            <a:r>
              <a:rPr lang="en-US" sz="1800" b="1" dirty="0">
                <a:solidFill>
                  <a:srgbClr val="FFFFFF"/>
                </a:solidFill>
                <a:effectLst>
                  <a:outerShdw blurRad="50800" dist="63500" dir="2700000" algn="tl" rotWithShape="0">
                    <a:srgbClr val="000000"/>
                  </a:outerShdw>
                </a:effectLst>
                <a:latin typeface="Arial" charset="0"/>
                <a:cs typeface="Arial" charset="0"/>
              </a:rPr>
              <a:t>)</a:t>
            </a:r>
            <a:br>
              <a:rPr lang="en-US" sz="1800" b="1" dirty="0">
                <a:solidFill>
                  <a:srgbClr val="FFFFFF"/>
                </a:solidFill>
                <a:effectLst>
                  <a:outerShdw blurRad="50800" dist="63500" dir="2700000" algn="tl" rotWithShape="0">
                    <a:srgbClr val="000000"/>
                  </a:outerShdw>
                </a:effectLst>
                <a:latin typeface="Arial" charset="0"/>
                <a:cs typeface="Arial" charset="0"/>
              </a:rPr>
            </a:br>
            <a:r>
              <a:rPr lang="ar-JO" sz="1800" b="1" dirty="0">
                <a:solidFill>
                  <a:srgbClr val="FFFFFF"/>
                </a:solidFill>
                <a:effectLst>
                  <a:outerShdw blurRad="50800" dist="63500" dir="2700000" algn="tl" rotWithShape="0">
                    <a:srgbClr val="000000"/>
                  </a:outerShdw>
                </a:effectLst>
                <a:latin typeface="Arial" charset="0"/>
                <a:cs typeface="Arial" charset="0"/>
              </a:rPr>
              <a:t>مت 24: 21</a:t>
            </a:r>
            <a:endParaRPr lang="en-US" sz="1800" b="1" dirty="0">
              <a:solidFill>
                <a:srgbClr val="FFFFFF"/>
              </a:solidFill>
              <a:effectLst>
                <a:outerShdw blurRad="50800" dist="63500" dir="2700000" algn="tl" rotWithShape="0">
                  <a:srgbClr val="000000"/>
                </a:outerShdw>
              </a:effectLst>
              <a:latin typeface="Arial" charset="0"/>
              <a:cs typeface="Arial" charset="0"/>
            </a:endParaRPr>
          </a:p>
        </p:txBody>
      </p:sp>
      <p:sp>
        <p:nvSpPr>
          <p:cNvPr id="45" name="Text Box 1034"/>
          <p:cNvSpPr txBox="1">
            <a:spLocks noChangeArrowheads="1"/>
          </p:cNvSpPr>
          <p:nvPr/>
        </p:nvSpPr>
        <p:spPr bwMode="auto">
          <a:xfrm>
            <a:off x="5743983" y="3595985"/>
            <a:ext cx="211794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b="1" dirty="0">
                <a:solidFill>
                  <a:schemeClr val="bg1"/>
                </a:solidFill>
                <a:effectLst>
                  <a:outerShdw blurRad="50800" dist="63500" dir="2700000" algn="tl" rotWithShape="0">
                    <a:srgbClr val="000000"/>
                  </a:outerShdw>
                </a:effectLst>
                <a:latin typeface="Arial" charset="0"/>
                <a:cs typeface="Arial" charset="0"/>
              </a:rPr>
              <a:t>1000 سنة</a:t>
            </a:r>
            <a:endParaRPr lang="en-US" b="1" dirty="0">
              <a:solidFill>
                <a:schemeClr val="bg1"/>
              </a:solidFill>
              <a:effectLst>
                <a:outerShdw blurRad="50800" dist="63500" dir="2700000" algn="tl" rotWithShape="0">
                  <a:srgbClr val="000000"/>
                </a:outerShdw>
              </a:effectLst>
              <a:latin typeface="Arial" charset="0"/>
              <a:cs typeface="Arial" charset="0"/>
            </a:endParaRPr>
          </a:p>
        </p:txBody>
      </p:sp>
      <p:sp>
        <p:nvSpPr>
          <p:cNvPr id="46" name="Text Box 1033"/>
          <p:cNvSpPr txBox="1">
            <a:spLocks noChangeArrowheads="1"/>
          </p:cNvSpPr>
          <p:nvPr/>
        </p:nvSpPr>
        <p:spPr bwMode="auto">
          <a:xfrm>
            <a:off x="7680470" y="3262445"/>
            <a:ext cx="134388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b="1" dirty="0">
                <a:solidFill>
                  <a:srgbClr val="FFFFFF"/>
                </a:solidFill>
                <a:effectLst>
                  <a:outerShdw blurRad="50800" dist="63500" dir="2700000" algn="tl" rotWithShape="0">
                    <a:srgbClr val="000000"/>
                  </a:outerShdw>
                </a:effectLst>
                <a:latin typeface="Arial" charset="0"/>
                <a:cs typeface="Arial" charset="0"/>
              </a:rPr>
              <a:t>الحالة الأبدية</a:t>
            </a:r>
            <a:endParaRPr lang="en-US" b="1" dirty="0">
              <a:solidFill>
                <a:srgbClr val="000000"/>
              </a:solidFill>
              <a:effectLst>
                <a:outerShdw blurRad="50800" dist="63500" dir="2700000" algn="tl" rotWithShape="0">
                  <a:srgbClr val="000000"/>
                </a:outerShdw>
              </a:effectLst>
              <a:latin typeface="Arial" charset="0"/>
              <a:cs typeface="Arial" charset="0"/>
            </a:endParaRPr>
          </a:p>
        </p:txBody>
      </p:sp>
      <p:sp>
        <p:nvSpPr>
          <p:cNvPr id="47" name="Text Box 1034"/>
          <p:cNvSpPr txBox="1">
            <a:spLocks noChangeArrowheads="1"/>
          </p:cNvSpPr>
          <p:nvPr/>
        </p:nvSpPr>
        <p:spPr bwMode="auto">
          <a:xfrm>
            <a:off x="7680471" y="4154263"/>
            <a:ext cx="146353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50000"/>
              </a:spcBef>
              <a:spcAft>
                <a:spcPct val="0"/>
              </a:spcAft>
            </a:pPr>
            <a:r>
              <a:rPr lang="en-US" sz="2000" b="1" dirty="0">
                <a:solidFill>
                  <a:schemeClr val="bg1"/>
                </a:solidFill>
                <a:effectLst>
                  <a:outerShdw blurRad="50800" dist="63500" dir="2700000" algn="tl" rotWithShape="0">
                    <a:srgbClr val="000000"/>
                  </a:outerShdw>
                </a:effectLst>
                <a:latin typeface="Arial" charset="0"/>
                <a:cs typeface="Arial" charset="0"/>
              </a:rPr>
              <a:t>(</a:t>
            </a:r>
            <a:r>
              <a:rPr lang="ar-JO" sz="2000" b="1" dirty="0">
                <a:solidFill>
                  <a:schemeClr val="bg1"/>
                </a:solidFill>
                <a:effectLst>
                  <a:outerShdw blurRad="50800" dist="63500" dir="2700000" algn="tl" rotWithShape="0">
                    <a:srgbClr val="000000"/>
                  </a:outerShdw>
                </a:effectLst>
                <a:latin typeface="Arial" charset="0"/>
                <a:cs typeface="Arial" charset="0"/>
              </a:rPr>
              <a:t>غير محدودة</a:t>
            </a:r>
            <a:r>
              <a:rPr lang="en-US" sz="2000" b="1" dirty="0">
                <a:solidFill>
                  <a:schemeClr val="bg1"/>
                </a:solidFill>
                <a:effectLst>
                  <a:outerShdw blurRad="50800" dist="63500" dir="2700000" algn="tl" rotWithShape="0">
                    <a:srgbClr val="000000"/>
                  </a:outerShdw>
                </a:effectLst>
                <a:latin typeface="Arial" charset="0"/>
                <a:cs typeface="Arial" charset="0"/>
              </a:rPr>
              <a:t>)</a:t>
            </a:r>
          </a:p>
        </p:txBody>
      </p:sp>
      <p:grpSp>
        <p:nvGrpSpPr>
          <p:cNvPr id="31" name="Group 30"/>
          <p:cNvGrpSpPr/>
          <p:nvPr/>
        </p:nvGrpSpPr>
        <p:grpSpPr>
          <a:xfrm>
            <a:off x="0" y="3961949"/>
            <a:ext cx="7704675" cy="320222"/>
            <a:chOff x="0" y="3961949"/>
            <a:chExt cx="7704675" cy="320222"/>
          </a:xfrm>
        </p:grpSpPr>
        <p:sp>
          <p:nvSpPr>
            <p:cNvPr id="153602" name="Line 1026"/>
            <p:cNvSpPr>
              <a:spLocks noChangeShapeType="1"/>
            </p:cNvSpPr>
            <p:nvPr/>
          </p:nvSpPr>
          <p:spPr bwMode="auto">
            <a:xfrm>
              <a:off x="2648864" y="4081841"/>
              <a:ext cx="5055811" cy="14155"/>
            </a:xfrm>
            <a:prstGeom prst="line">
              <a:avLst/>
            </a:prstGeom>
            <a:noFill/>
            <a:ln w="57150" cmpd="sng">
              <a:solidFill>
                <a:srgbClr val="FFFF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0000"/>
                </a:solidFill>
                <a:effectLst>
                  <a:outerShdw blurRad="50800" dist="63500" dir="2700000" algn="tl" rotWithShape="0">
                    <a:srgbClr val="000000"/>
                  </a:outerShdw>
                </a:effectLst>
                <a:latin typeface="Times New Roman" charset="0"/>
                <a:ea typeface="ＭＳ Ｐゴシック" charset="0"/>
                <a:cs typeface="ＭＳ Ｐゴシック" charset="0"/>
              </a:endParaRPr>
            </a:p>
          </p:txBody>
        </p:sp>
        <p:cxnSp>
          <p:nvCxnSpPr>
            <p:cNvPr id="16" name="Straight Connector 15"/>
            <p:cNvCxnSpPr/>
            <p:nvPr/>
          </p:nvCxnSpPr>
          <p:spPr bwMode="auto">
            <a:xfrm>
              <a:off x="0" y="4057651"/>
              <a:ext cx="2467427" cy="24190"/>
            </a:xfrm>
            <a:prstGeom prst="line">
              <a:avLst/>
            </a:prstGeom>
            <a:solidFill>
              <a:schemeClr val="accent1"/>
            </a:solidFill>
            <a:ln w="57150" cap="flat" cmpd="sng" algn="ctr">
              <a:solidFill>
                <a:schemeClr val="bg1"/>
              </a:solidFill>
              <a:prstDash val="solid"/>
              <a:round/>
              <a:headEnd type="none" w="med" len="med"/>
              <a:tailEnd type="none" w="med" len="med"/>
            </a:ln>
            <a:effectLst/>
          </p:spPr>
        </p:cxnSp>
        <p:grpSp>
          <p:nvGrpSpPr>
            <p:cNvPr id="28" name="Group 27"/>
            <p:cNvGrpSpPr/>
            <p:nvPr/>
          </p:nvGrpSpPr>
          <p:grpSpPr>
            <a:xfrm>
              <a:off x="2370667" y="3961949"/>
              <a:ext cx="330212" cy="320222"/>
              <a:chOff x="28418" y="2225524"/>
              <a:chExt cx="330212" cy="320222"/>
            </a:xfrm>
          </p:grpSpPr>
          <p:cxnSp>
            <p:nvCxnSpPr>
              <p:cNvPr id="51" name="Straight Connector 50"/>
              <p:cNvCxnSpPr/>
              <p:nvPr/>
            </p:nvCxnSpPr>
            <p:spPr bwMode="auto">
              <a:xfrm flipV="1">
                <a:off x="28418" y="2225524"/>
                <a:ext cx="165106" cy="320222"/>
              </a:xfrm>
              <a:prstGeom prst="line">
                <a:avLst/>
              </a:prstGeom>
              <a:solidFill>
                <a:schemeClr val="accent1"/>
              </a:solidFill>
              <a:ln w="57150" cap="flat" cmpd="sng" algn="ctr">
                <a:solidFill>
                  <a:schemeClr val="bg1"/>
                </a:solidFill>
                <a:prstDash val="solid"/>
                <a:round/>
                <a:headEnd type="none" w="med" len="med"/>
                <a:tailEnd type="none" w="med" len="med"/>
              </a:ln>
              <a:effectLst/>
            </p:spPr>
          </p:cxnSp>
          <p:cxnSp>
            <p:nvCxnSpPr>
              <p:cNvPr id="54" name="Straight Connector 53"/>
              <p:cNvCxnSpPr/>
              <p:nvPr/>
            </p:nvCxnSpPr>
            <p:spPr bwMode="auto">
              <a:xfrm flipV="1">
                <a:off x="193524" y="2225524"/>
                <a:ext cx="165106" cy="320222"/>
              </a:xfrm>
              <a:prstGeom prst="line">
                <a:avLst/>
              </a:prstGeom>
              <a:solidFill>
                <a:schemeClr val="accent1"/>
              </a:solidFill>
              <a:ln w="57150" cap="flat" cmpd="sng" algn="ctr">
                <a:solidFill>
                  <a:schemeClr val="bg1"/>
                </a:solidFill>
                <a:prstDash val="solid"/>
                <a:round/>
                <a:headEnd type="none" w="med" len="med"/>
                <a:tailEnd type="none" w="med" len="med"/>
              </a:ln>
              <a:effectLst/>
            </p:spPr>
          </p:cxnSp>
        </p:grpSp>
      </p:grpSp>
      <p:sp>
        <p:nvSpPr>
          <p:cNvPr id="58" name="Text Box 1029"/>
          <p:cNvSpPr txBox="1">
            <a:spLocks noChangeArrowheads="1"/>
          </p:cNvSpPr>
          <p:nvPr/>
        </p:nvSpPr>
        <p:spPr bwMode="auto">
          <a:xfrm>
            <a:off x="6925415" y="5934099"/>
            <a:ext cx="2161113"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0" fontAlgn="base" hangingPunct="0">
              <a:spcBef>
                <a:spcPct val="50000"/>
              </a:spcBef>
              <a:spcAft>
                <a:spcPct val="0"/>
              </a:spcAft>
            </a:pPr>
            <a:r>
              <a:rPr lang="ar-JO" sz="1600" b="1" dirty="0">
                <a:solidFill>
                  <a:srgbClr val="FFFFFF"/>
                </a:solidFill>
                <a:effectLst>
                  <a:outerShdw blurRad="50800" dist="63500" dir="2700000" algn="tl" rotWithShape="0">
                    <a:srgbClr val="000000"/>
                  </a:outerShdw>
                </a:effectLst>
                <a:latin typeface="Arial" charset="0"/>
                <a:cs typeface="Arial" charset="0"/>
              </a:rPr>
              <a:t>النبوة ( سلسلة فيديوهات كلية دالاس، 1980)</a:t>
            </a:r>
            <a:endParaRPr lang="en-US" sz="1600" b="1" dirty="0">
              <a:solidFill>
                <a:srgbClr val="FFFFFF"/>
              </a:solidFill>
              <a:effectLst>
                <a:outerShdw blurRad="50800" dist="63500" dir="2700000" algn="tl" rotWithShape="0">
                  <a:srgbClr val="000000"/>
                </a:outerShdw>
              </a:effectLst>
              <a:latin typeface="Arial" charset="0"/>
              <a:cs typeface="Arial" charset="0"/>
            </a:endParaRPr>
          </a:p>
        </p:txBody>
      </p:sp>
      <p:sp>
        <p:nvSpPr>
          <p:cNvPr id="62" name="Text Box 1028"/>
          <p:cNvSpPr txBox="1">
            <a:spLocks noChangeArrowheads="1"/>
          </p:cNvSpPr>
          <p:nvPr/>
        </p:nvSpPr>
        <p:spPr bwMode="auto">
          <a:xfrm>
            <a:off x="129851" y="114239"/>
            <a:ext cx="8348302" cy="400110"/>
          </a:xfrm>
          <a:prstGeom prst="rect">
            <a:avLst/>
          </a:prstGeom>
          <a:noFill/>
          <a:ln w="38100">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sz="2000" b="1" dirty="0">
                <a:solidFill>
                  <a:srgbClr val="FFFFFF"/>
                </a:solidFill>
                <a:effectLst>
                  <a:outerShdw blurRad="50800" dist="63500" dir="2700000" algn="tl" rotWithShape="0">
                    <a:srgbClr val="000000"/>
                  </a:outerShdw>
                </a:effectLst>
                <a:latin typeface="Arial" charset="0"/>
                <a:cs typeface="Arial" charset="0"/>
              </a:rPr>
              <a:t>2 تس 2: 3-7 هي متطلب سابق قبل يوم الرب (3 منهم) :</a:t>
            </a:r>
            <a:endParaRPr lang="en-US" sz="1800" b="1" dirty="0">
              <a:solidFill>
                <a:srgbClr val="FFFFFF"/>
              </a:solidFill>
              <a:effectLst>
                <a:outerShdw blurRad="50800" dist="63500" dir="2700000" algn="tl" rotWithShape="0">
                  <a:srgbClr val="000000"/>
                </a:outerShdw>
              </a:effectLst>
              <a:latin typeface="Arial" charset="0"/>
              <a:cs typeface="Arial" charset="0"/>
            </a:endParaRPr>
          </a:p>
        </p:txBody>
      </p:sp>
      <p:grpSp>
        <p:nvGrpSpPr>
          <p:cNvPr id="32" name="Group 31"/>
          <p:cNvGrpSpPr/>
          <p:nvPr/>
        </p:nvGrpSpPr>
        <p:grpSpPr>
          <a:xfrm>
            <a:off x="117803" y="1049731"/>
            <a:ext cx="2583075" cy="400110"/>
            <a:chOff x="117803" y="560772"/>
            <a:chExt cx="2583075" cy="400110"/>
          </a:xfrm>
        </p:grpSpPr>
        <p:sp>
          <p:nvSpPr>
            <p:cNvPr id="59" name="Text Box 1028"/>
            <p:cNvSpPr txBox="1">
              <a:spLocks noChangeArrowheads="1"/>
            </p:cNvSpPr>
            <p:nvPr/>
          </p:nvSpPr>
          <p:spPr bwMode="auto">
            <a:xfrm>
              <a:off x="129851" y="560772"/>
              <a:ext cx="2571027" cy="400110"/>
            </a:xfrm>
            <a:prstGeom prst="rect">
              <a:avLst/>
            </a:prstGeom>
            <a:noFill/>
            <a:ln w="38100">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50000"/>
                </a:spcBef>
                <a:spcAft>
                  <a:spcPct val="0"/>
                </a:spcAft>
              </a:pPr>
              <a:r>
                <a:rPr lang="en-US" sz="2000" b="1" dirty="0">
                  <a:solidFill>
                    <a:srgbClr val="FFFFFF"/>
                  </a:solidFill>
                  <a:effectLst>
                    <a:outerShdw blurRad="50800" dist="63500" dir="2700000" algn="tl" rotWithShape="0">
                      <a:srgbClr val="000000"/>
                    </a:outerShdw>
                  </a:effectLst>
                  <a:latin typeface="Arial" charset="0"/>
                  <a:cs typeface="Arial" charset="0"/>
                </a:rPr>
                <a:t>1   </a:t>
              </a:r>
              <a:r>
                <a:rPr lang="ar-JO" sz="2000" b="1" dirty="0">
                  <a:solidFill>
                    <a:srgbClr val="FFFFFF"/>
                  </a:solidFill>
                  <a:effectLst>
                    <a:outerShdw blurRad="50800" dist="63500" dir="2700000" algn="tl" rotWithShape="0">
                      <a:srgbClr val="000000"/>
                    </a:outerShdw>
                  </a:effectLst>
                  <a:latin typeface="Arial" charset="0"/>
                  <a:cs typeface="Arial" charset="0"/>
                </a:rPr>
                <a:t>الإرتداد (2: 3ب)</a:t>
              </a:r>
              <a:endParaRPr lang="en-US" sz="1800" b="1" dirty="0">
                <a:solidFill>
                  <a:srgbClr val="FFFFFF"/>
                </a:solidFill>
                <a:effectLst>
                  <a:outerShdw blurRad="50800" dist="63500" dir="2700000" algn="tl" rotWithShape="0">
                    <a:srgbClr val="000000"/>
                  </a:outerShdw>
                </a:effectLst>
                <a:latin typeface="Arial" charset="0"/>
                <a:cs typeface="Arial" charset="0"/>
              </a:endParaRPr>
            </a:p>
          </p:txBody>
        </p:sp>
        <p:sp>
          <p:nvSpPr>
            <p:cNvPr id="63" name="Text Box 1028"/>
            <p:cNvSpPr txBox="1">
              <a:spLocks noChangeArrowheads="1"/>
            </p:cNvSpPr>
            <p:nvPr/>
          </p:nvSpPr>
          <p:spPr bwMode="auto">
            <a:xfrm>
              <a:off x="117803" y="560772"/>
              <a:ext cx="360563" cy="400110"/>
            </a:xfrm>
            <a:prstGeom prst="rect">
              <a:avLst/>
            </a:prstGeom>
            <a:solidFill>
              <a:srgbClr val="800000"/>
            </a:solidFill>
            <a:ln w="38100">
              <a:noFill/>
              <a:miter lim="800000"/>
              <a:headEnd/>
              <a:tailEnd/>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sz="2000" b="1" dirty="0">
                  <a:solidFill>
                    <a:srgbClr val="FFFFFF"/>
                  </a:solidFill>
                  <a:effectLst>
                    <a:outerShdw blurRad="50800" dist="63500" dir="2700000" algn="tl" rotWithShape="0">
                      <a:srgbClr val="000000"/>
                    </a:outerShdw>
                  </a:effectLst>
                  <a:latin typeface="Arial" charset="0"/>
                  <a:cs typeface="Arial" charset="0"/>
                </a:rPr>
                <a:t>2</a:t>
              </a:r>
              <a:endParaRPr lang="en-US" sz="1800" b="1" dirty="0">
                <a:solidFill>
                  <a:srgbClr val="FFFFFF"/>
                </a:solidFill>
                <a:effectLst>
                  <a:outerShdw blurRad="50800" dist="63500" dir="2700000" algn="tl" rotWithShape="0">
                    <a:srgbClr val="000000"/>
                  </a:outerShdw>
                </a:effectLst>
                <a:latin typeface="Arial" charset="0"/>
                <a:cs typeface="Arial" charset="0"/>
              </a:endParaRPr>
            </a:p>
          </p:txBody>
        </p:sp>
      </p:grpSp>
      <p:grpSp>
        <p:nvGrpSpPr>
          <p:cNvPr id="33" name="Group 32"/>
          <p:cNvGrpSpPr/>
          <p:nvPr/>
        </p:nvGrpSpPr>
        <p:grpSpPr>
          <a:xfrm>
            <a:off x="117803" y="1511396"/>
            <a:ext cx="2583075" cy="427404"/>
            <a:chOff x="117803" y="1022437"/>
            <a:chExt cx="2583075" cy="427404"/>
          </a:xfrm>
        </p:grpSpPr>
        <p:sp>
          <p:nvSpPr>
            <p:cNvPr id="60" name="Text Box 1028"/>
            <p:cNvSpPr txBox="1">
              <a:spLocks noChangeArrowheads="1"/>
            </p:cNvSpPr>
            <p:nvPr/>
          </p:nvSpPr>
          <p:spPr bwMode="auto">
            <a:xfrm>
              <a:off x="129851" y="1022437"/>
              <a:ext cx="2571027" cy="400110"/>
            </a:xfrm>
            <a:prstGeom prst="rect">
              <a:avLst/>
            </a:prstGeom>
            <a:noFill/>
            <a:ln w="38100">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50000"/>
                </a:spcBef>
                <a:spcAft>
                  <a:spcPct val="0"/>
                </a:spcAft>
              </a:pPr>
              <a:r>
                <a:rPr lang="en-US" sz="2000" b="1" dirty="0">
                  <a:solidFill>
                    <a:srgbClr val="FFFFFF"/>
                  </a:solidFill>
                  <a:effectLst>
                    <a:outerShdw blurRad="50800" dist="63500" dir="2700000" algn="tl" rotWithShape="0">
                      <a:srgbClr val="000000"/>
                    </a:outerShdw>
                  </a:effectLst>
                  <a:latin typeface="Arial" charset="0"/>
                  <a:cs typeface="Arial" charset="0"/>
                </a:rPr>
                <a:t>2   </a:t>
              </a:r>
              <a:r>
                <a:rPr lang="ar-JO" sz="2000" b="1" dirty="0">
                  <a:solidFill>
                    <a:srgbClr val="FFFFFF"/>
                  </a:solidFill>
                  <a:effectLst>
                    <a:outerShdw blurRad="50800" dist="63500" dir="2700000" algn="tl" rotWithShape="0">
                      <a:srgbClr val="000000"/>
                    </a:outerShdw>
                  </a:effectLst>
                  <a:latin typeface="Arial" charset="0"/>
                  <a:cs typeface="Arial" charset="0"/>
                </a:rPr>
                <a:t>ضد المسيح (2: 3ت)</a:t>
              </a:r>
              <a:endParaRPr lang="en-US" sz="1800" b="1" dirty="0">
                <a:solidFill>
                  <a:srgbClr val="FFFFFF"/>
                </a:solidFill>
                <a:effectLst>
                  <a:outerShdw blurRad="50800" dist="63500" dir="2700000" algn="tl" rotWithShape="0">
                    <a:srgbClr val="000000"/>
                  </a:outerShdw>
                </a:effectLst>
                <a:latin typeface="Arial" charset="0"/>
                <a:cs typeface="Arial" charset="0"/>
              </a:endParaRPr>
            </a:p>
          </p:txBody>
        </p:sp>
        <p:sp>
          <p:nvSpPr>
            <p:cNvPr id="64" name="Text Box 1028"/>
            <p:cNvSpPr txBox="1">
              <a:spLocks noChangeArrowheads="1"/>
            </p:cNvSpPr>
            <p:nvPr/>
          </p:nvSpPr>
          <p:spPr bwMode="auto">
            <a:xfrm>
              <a:off x="117803" y="1049731"/>
              <a:ext cx="360563" cy="400110"/>
            </a:xfrm>
            <a:prstGeom prst="rect">
              <a:avLst/>
            </a:prstGeom>
            <a:solidFill>
              <a:srgbClr val="800000"/>
            </a:solidFill>
            <a:ln w="38100">
              <a:noFill/>
              <a:miter lim="800000"/>
              <a:headEnd/>
              <a:tailEnd/>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sz="2000" b="1" dirty="0">
                  <a:solidFill>
                    <a:srgbClr val="FFFFFF"/>
                  </a:solidFill>
                  <a:effectLst>
                    <a:outerShdw blurRad="50800" dist="63500" dir="2700000" algn="tl" rotWithShape="0">
                      <a:srgbClr val="000000"/>
                    </a:outerShdw>
                  </a:effectLst>
                  <a:latin typeface="Arial" charset="0"/>
                  <a:cs typeface="Arial" charset="0"/>
                </a:rPr>
                <a:t>3</a:t>
              </a:r>
              <a:endParaRPr lang="en-US" sz="1800" b="1" dirty="0">
                <a:solidFill>
                  <a:srgbClr val="FFFFFF"/>
                </a:solidFill>
                <a:effectLst>
                  <a:outerShdw blurRad="50800" dist="63500" dir="2700000" algn="tl" rotWithShape="0">
                    <a:srgbClr val="000000"/>
                  </a:outerShdw>
                </a:effectLst>
                <a:latin typeface="Arial" charset="0"/>
                <a:cs typeface="Arial" charset="0"/>
              </a:endParaRPr>
            </a:p>
          </p:txBody>
        </p:sp>
      </p:grpSp>
      <p:grpSp>
        <p:nvGrpSpPr>
          <p:cNvPr id="36" name="Group 35"/>
          <p:cNvGrpSpPr/>
          <p:nvPr/>
        </p:nvGrpSpPr>
        <p:grpSpPr>
          <a:xfrm>
            <a:off x="113039" y="580695"/>
            <a:ext cx="2583075" cy="404312"/>
            <a:chOff x="117803" y="1538690"/>
            <a:chExt cx="2583075" cy="404312"/>
          </a:xfrm>
        </p:grpSpPr>
        <p:sp>
          <p:nvSpPr>
            <p:cNvPr id="61" name="Text Box 1028"/>
            <p:cNvSpPr txBox="1">
              <a:spLocks noChangeArrowheads="1"/>
            </p:cNvSpPr>
            <p:nvPr/>
          </p:nvSpPr>
          <p:spPr bwMode="auto">
            <a:xfrm>
              <a:off x="129851" y="1542892"/>
              <a:ext cx="2571027" cy="400110"/>
            </a:xfrm>
            <a:prstGeom prst="rect">
              <a:avLst/>
            </a:prstGeom>
            <a:noFill/>
            <a:ln w="38100">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50000"/>
                </a:spcBef>
                <a:spcAft>
                  <a:spcPct val="0"/>
                </a:spcAft>
              </a:pPr>
              <a:r>
                <a:rPr lang="en-US" sz="2000" b="1">
                  <a:solidFill>
                    <a:srgbClr val="FFFFFF"/>
                  </a:solidFill>
                  <a:effectLst>
                    <a:outerShdw blurRad="50800" dist="63500" dir="2700000" algn="tl" rotWithShape="0">
                      <a:srgbClr val="000000"/>
                    </a:outerShdw>
                  </a:effectLst>
                  <a:latin typeface="Arial" charset="0"/>
                  <a:cs typeface="Arial" charset="0"/>
                </a:rPr>
                <a:t>3   </a:t>
              </a:r>
              <a:r>
                <a:rPr lang="ar-JO" sz="2000" b="1">
                  <a:solidFill>
                    <a:srgbClr val="FFFFFF"/>
                  </a:solidFill>
                  <a:effectLst>
                    <a:outerShdw blurRad="50800" dist="63500" dir="2700000" algn="tl" rotWithShape="0">
                      <a:srgbClr val="000000"/>
                    </a:outerShdw>
                  </a:effectLst>
                  <a:latin typeface="Arial" charset="0"/>
                  <a:cs typeface="Arial" charset="0"/>
                </a:rPr>
                <a:t>الحاجز (2: 7ب)</a:t>
              </a:r>
              <a:endParaRPr lang="en-US" sz="1800" b="1" dirty="0">
                <a:solidFill>
                  <a:srgbClr val="FFFFFF"/>
                </a:solidFill>
                <a:effectLst>
                  <a:outerShdw blurRad="50800" dist="63500" dir="2700000" algn="tl" rotWithShape="0">
                    <a:srgbClr val="000000"/>
                  </a:outerShdw>
                </a:effectLst>
                <a:latin typeface="Arial" charset="0"/>
                <a:cs typeface="Arial" charset="0"/>
              </a:endParaRPr>
            </a:p>
          </p:txBody>
        </p:sp>
        <p:sp>
          <p:nvSpPr>
            <p:cNvPr id="65" name="Text Box 1028"/>
            <p:cNvSpPr txBox="1">
              <a:spLocks noChangeArrowheads="1"/>
            </p:cNvSpPr>
            <p:nvPr/>
          </p:nvSpPr>
          <p:spPr bwMode="auto">
            <a:xfrm>
              <a:off x="117803" y="1538690"/>
              <a:ext cx="360563" cy="400110"/>
            </a:xfrm>
            <a:prstGeom prst="rect">
              <a:avLst/>
            </a:prstGeom>
            <a:solidFill>
              <a:srgbClr val="800000"/>
            </a:solidFill>
            <a:ln w="38100">
              <a:noFill/>
              <a:miter lim="800000"/>
              <a:headEnd/>
              <a:tailEnd/>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sz="2000" b="1" dirty="0">
                  <a:solidFill>
                    <a:srgbClr val="FFFFFF"/>
                  </a:solidFill>
                  <a:effectLst>
                    <a:outerShdw blurRad="50800" dist="63500" dir="2700000" algn="tl" rotWithShape="0">
                      <a:srgbClr val="000000"/>
                    </a:outerShdw>
                  </a:effectLst>
                  <a:latin typeface="Arial" charset="0"/>
                  <a:cs typeface="Arial" charset="0"/>
                </a:rPr>
                <a:t>1</a:t>
              </a:r>
              <a:endParaRPr lang="en-US" sz="1800" b="1" dirty="0">
                <a:solidFill>
                  <a:srgbClr val="FFFFFF"/>
                </a:solidFill>
                <a:effectLst>
                  <a:outerShdw blurRad="50800" dist="63500" dir="2700000" algn="tl" rotWithShape="0">
                    <a:srgbClr val="000000"/>
                  </a:outerShdw>
                </a:effectLst>
                <a:latin typeface="Arial" charset="0"/>
                <a:cs typeface="Arial" charset="0"/>
              </a:endParaRPr>
            </a:p>
          </p:txBody>
        </p:sp>
      </p:grpSp>
      <p:sp>
        <p:nvSpPr>
          <p:cNvPr id="66" name="Text Box 1028"/>
          <p:cNvSpPr txBox="1">
            <a:spLocks noChangeArrowheads="1"/>
          </p:cNvSpPr>
          <p:nvPr/>
        </p:nvSpPr>
        <p:spPr bwMode="auto">
          <a:xfrm>
            <a:off x="3678101" y="4220053"/>
            <a:ext cx="360563" cy="400110"/>
          </a:xfrm>
          <a:prstGeom prst="rect">
            <a:avLst/>
          </a:prstGeom>
          <a:solidFill>
            <a:srgbClr val="800000"/>
          </a:solidFill>
          <a:ln w="38100">
            <a:noFill/>
            <a:miter lim="800000"/>
            <a:headEnd/>
            <a:tailEnd/>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sz="2000" b="1" dirty="0">
                <a:solidFill>
                  <a:srgbClr val="FFFFFF"/>
                </a:solidFill>
                <a:effectLst>
                  <a:outerShdw blurRad="50800" dist="63500" dir="2700000" algn="tl" rotWithShape="0">
                    <a:srgbClr val="000000"/>
                  </a:outerShdw>
                </a:effectLst>
                <a:latin typeface="Arial" charset="0"/>
                <a:cs typeface="Arial" charset="0"/>
              </a:rPr>
              <a:t>2</a:t>
            </a:r>
            <a:endParaRPr lang="en-US" sz="1800" b="1" dirty="0">
              <a:solidFill>
                <a:srgbClr val="FFFFFF"/>
              </a:solidFill>
              <a:effectLst>
                <a:outerShdw blurRad="50800" dist="63500" dir="2700000" algn="tl" rotWithShape="0">
                  <a:srgbClr val="000000"/>
                </a:outerShdw>
              </a:effectLst>
              <a:latin typeface="Arial" charset="0"/>
              <a:cs typeface="Arial" charset="0"/>
            </a:endParaRPr>
          </a:p>
        </p:txBody>
      </p:sp>
      <p:sp>
        <p:nvSpPr>
          <p:cNvPr id="67" name="Text Box 1028"/>
          <p:cNvSpPr txBox="1">
            <a:spLocks noChangeArrowheads="1"/>
          </p:cNvSpPr>
          <p:nvPr/>
        </p:nvSpPr>
        <p:spPr bwMode="auto">
          <a:xfrm>
            <a:off x="3960523" y="3657204"/>
            <a:ext cx="360563" cy="400110"/>
          </a:xfrm>
          <a:prstGeom prst="rect">
            <a:avLst/>
          </a:prstGeom>
          <a:solidFill>
            <a:srgbClr val="800000"/>
          </a:solidFill>
          <a:ln w="38100">
            <a:noFill/>
            <a:miter lim="800000"/>
            <a:headEnd/>
            <a:tailEnd/>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sz="2000" b="1" dirty="0">
                <a:solidFill>
                  <a:srgbClr val="FFFFFF"/>
                </a:solidFill>
                <a:effectLst>
                  <a:outerShdw blurRad="50800" dist="63500" dir="2700000" algn="tl" rotWithShape="0">
                    <a:srgbClr val="000000"/>
                  </a:outerShdw>
                </a:effectLst>
                <a:latin typeface="Arial" charset="0"/>
                <a:cs typeface="Arial" charset="0"/>
              </a:rPr>
              <a:t>3</a:t>
            </a:r>
            <a:endParaRPr lang="en-US" sz="1800" b="1" dirty="0">
              <a:solidFill>
                <a:srgbClr val="FFFFFF"/>
              </a:solidFill>
              <a:effectLst>
                <a:outerShdw blurRad="50800" dist="63500" dir="2700000" algn="tl" rotWithShape="0">
                  <a:srgbClr val="000000"/>
                </a:outerShdw>
              </a:effectLst>
              <a:latin typeface="Arial" charset="0"/>
              <a:cs typeface="Arial" charset="0"/>
            </a:endParaRPr>
          </a:p>
        </p:txBody>
      </p:sp>
      <p:sp>
        <p:nvSpPr>
          <p:cNvPr id="68" name="Text Box 1028"/>
          <p:cNvSpPr txBox="1">
            <a:spLocks noChangeArrowheads="1"/>
          </p:cNvSpPr>
          <p:nvPr/>
        </p:nvSpPr>
        <p:spPr bwMode="auto">
          <a:xfrm>
            <a:off x="3381869" y="1569333"/>
            <a:ext cx="360563" cy="400110"/>
          </a:xfrm>
          <a:prstGeom prst="rect">
            <a:avLst/>
          </a:prstGeom>
          <a:solidFill>
            <a:srgbClr val="800000"/>
          </a:solidFill>
          <a:ln w="38100">
            <a:noFill/>
            <a:miter lim="800000"/>
            <a:headEnd/>
            <a:tailEnd/>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sz="2000" b="1" dirty="0">
                <a:solidFill>
                  <a:srgbClr val="FFFFFF"/>
                </a:solidFill>
                <a:effectLst>
                  <a:outerShdw blurRad="50800" dist="63500" dir="2700000" algn="tl" rotWithShape="0">
                    <a:srgbClr val="000000"/>
                  </a:outerShdw>
                </a:effectLst>
                <a:latin typeface="Arial" charset="0"/>
                <a:cs typeface="Arial" charset="0"/>
              </a:rPr>
              <a:t>1</a:t>
            </a:r>
            <a:endParaRPr lang="en-US" sz="1800" b="1" dirty="0">
              <a:solidFill>
                <a:srgbClr val="FFFFFF"/>
              </a:solidFill>
              <a:effectLst>
                <a:outerShdw blurRad="50800" dist="63500" dir="2700000" algn="tl" rotWithShape="0">
                  <a:srgbClr val="000000"/>
                </a:outerShdw>
              </a:effectLst>
              <a:latin typeface="Arial" charset="0"/>
              <a:cs typeface="Arial" charset="0"/>
            </a:endParaRPr>
          </a:p>
        </p:txBody>
      </p:sp>
    </p:spTree>
    <p:extLst>
      <p:ext uri="{BB962C8B-B14F-4D97-AF65-F5344CB8AC3E}">
        <p14:creationId xmlns:p14="http://schemas.microsoft.com/office/powerpoint/2010/main" val="108648257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41990"/>
                                        </p:tgtEl>
                                        <p:attrNameLst>
                                          <p:attrName>style.visibility</p:attrName>
                                        </p:attrNameLst>
                                      </p:cBhvr>
                                      <p:to>
                                        <p:strVal val="visible"/>
                                      </p:to>
                                    </p:set>
                                    <p:animEffect transition="in" filter="box(out)">
                                      <p:cBhvr>
                                        <p:cTn id="15" dur="10"/>
                                        <p:tgtEl>
                                          <p:spTgt spid="41990"/>
                                        </p:tgtEl>
                                      </p:cBhvr>
                                    </p:animEffect>
                                  </p:childTnLst>
                                </p:cTn>
                              </p:par>
                            </p:childTnLst>
                          </p:cTn>
                        </p:par>
                        <p:par>
                          <p:cTn id="16" fill="hold">
                            <p:stCondLst>
                              <p:cond delay="1010"/>
                            </p:stCondLst>
                            <p:childTnLst>
                              <p:par>
                                <p:cTn id="17" presetID="2" presetClass="entr" presetSubtype="1"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0-#ppt_h/2"/>
                                          </p:val>
                                        </p:tav>
                                        <p:tav tm="100000">
                                          <p:val>
                                            <p:strVal val="#ppt_y"/>
                                          </p:val>
                                        </p:tav>
                                      </p:tavLst>
                                    </p:anim>
                                  </p:childTnLst>
                                </p:cTn>
                              </p:par>
                            </p:childTnLst>
                          </p:cTn>
                        </p:par>
                        <p:par>
                          <p:cTn id="21" fill="hold">
                            <p:stCondLst>
                              <p:cond delay="1510"/>
                            </p:stCondLst>
                            <p:childTnLst>
                              <p:par>
                                <p:cTn id="22" presetID="55" presetClass="entr" presetSubtype="0" fill="hold" grpId="0" nodeType="afterEffect">
                                  <p:stCondLst>
                                    <p:cond delay="0"/>
                                  </p:stCondLst>
                                  <p:childTnLst>
                                    <p:set>
                                      <p:cBhvr>
                                        <p:cTn id="23" dur="1" fill="hold">
                                          <p:stCondLst>
                                            <p:cond delay="0"/>
                                          </p:stCondLst>
                                        </p:cTn>
                                        <p:tgtEl>
                                          <p:spTgt spid="68"/>
                                        </p:tgtEl>
                                        <p:attrNameLst>
                                          <p:attrName>style.visibility</p:attrName>
                                        </p:attrNameLst>
                                      </p:cBhvr>
                                      <p:to>
                                        <p:strVal val="visible"/>
                                      </p:to>
                                    </p:set>
                                    <p:anim calcmode="lin" valueType="num">
                                      <p:cBhvr>
                                        <p:cTn id="24" dur="1000" fill="hold"/>
                                        <p:tgtEl>
                                          <p:spTgt spid="68"/>
                                        </p:tgtEl>
                                        <p:attrNameLst>
                                          <p:attrName>ppt_w</p:attrName>
                                        </p:attrNameLst>
                                      </p:cBhvr>
                                      <p:tavLst>
                                        <p:tav tm="0">
                                          <p:val>
                                            <p:strVal val="#ppt_w*0.70"/>
                                          </p:val>
                                        </p:tav>
                                        <p:tav tm="100000">
                                          <p:val>
                                            <p:strVal val="#ppt_w"/>
                                          </p:val>
                                        </p:tav>
                                      </p:tavLst>
                                    </p:anim>
                                    <p:anim calcmode="lin" valueType="num">
                                      <p:cBhvr>
                                        <p:cTn id="25" dur="1000" fill="hold"/>
                                        <p:tgtEl>
                                          <p:spTgt spid="68"/>
                                        </p:tgtEl>
                                        <p:attrNameLst>
                                          <p:attrName>ppt_h</p:attrName>
                                        </p:attrNameLst>
                                      </p:cBhvr>
                                      <p:tavLst>
                                        <p:tav tm="0">
                                          <p:val>
                                            <p:strVal val="#ppt_h"/>
                                          </p:val>
                                        </p:tav>
                                        <p:tav tm="100000">
                                          <p:val>
                                            <p:strVal val="#ppt_h"/>
                                          </p:val>
                                        </p:tav>
                                      </p:tavLst>
                                    </p:anim>
                                    <p:animEffect transition="in" filter="fade">
                                      <p:cBhvr>
                                        <p:cTn id="26" dur="1000"/>
                                        <p:tgtEl>
                                          <p:spTgt spid="68"/>
                                        </p:tgtEl>
                                      </p:cBhvr>
                                    </p:animEffect>
                                  </p:childTnLst>
                                </p:cTn>
                              </p:par>
                              <p:par>
                                <p:cTn id="27" presetID="1"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down)">
                                      <p:cBhvr>
                                        <p:cTn id="33" dur="500"/>
                                        <p:tgtEl>
                                          <p:spTgt spid="3"/>
                                        </p:tgtEl>
                                      </p:cBhvr>
                                    </p:animEffect>
                                  </p:childTnLst>
                                </p:cTn>
                              </p:par>
                            </p:childTnLst>
                          </p:cTn>
                        </p:par>
                        <p:par>
                          <p:cTn id="34" fill="hold">
                            <p:stCondLst>
                              <p:cond delay="500"/>
                            </p:stCondLst>
                            <p:childTnLst>
                              <p:par>
                                <p:cTn id="35" presetID="55" presetClass="entr" presetSubtype="0" fill="hold" grpId="0" nodeType="afterEffect">
                                  <p:stCondLst>
                                    <p:cond delay="0"/>
                                  </p:stCondLst>
                                  <p:childTnLst>
                                    <p:set>
                                      <p:cBhvr>
                                        <p:cTn id="36" dur="1" fill="hold">
                                          <p:stCondLst>
                                            <p:cond delay="0"/>
                                          </p:stCondLst>
                                        </p:cTn>
                                        <p:tgtEl>
                                          <p:spTgt spid="66"/>
                                        </p:tgtEl>
                                        <p:attrNameLst>
                                          <p:attrName>style.visibility</p:attrName>
                                        </p:attrNameLst>
                                      </p:cBhvr>
                                      <p:to>
                                        <p:strVal val="visible"/>
                                      </p:to>
                                    </p:set>
                                    <p:anim calcmode="lin" valueType="num">
                                      <p:cBhvr>
                                        <p:cTn id="37" dur="1000" fill="hold"/>
                                        <p:tgtEl>
                                          <p:spTgt spid="66"/>
                                        </p:tgtEl>
                                        <p:attrNameLst>
                                          <p:attrName>ppt_w</p:attrName>
                                        </p:attrNameLst>
                                      </p:cBhvr>
                                      <p:tavLst>
                                        <p:tav tm="0">
                                          <p:val>
                                            <p:strVal val="#ppt_w*0.70"/>
                                          </p:val>
                                        </p:tav>
                                        <p:tav tm="100000">
                                          <p:val>
                                            <p:strVal val="#ppt_w"/>
                                          </p:val>
                                        </p:tav>
                                      </p:tavLst>
                                    </p:anim>
                                    <p:anim calcmode="lin" valueType="num">
                                      <p:cBhvr>
                                        <p:cTn id="38" dur="1000" fill="hold"/>
                                        <p:tgtEl>
                                          <p:spTgt spid="66"/>
                                        </p:tgtEl>
                                        <p:attrNameLst>
                                          <p:attrName>ppt_h</p:attrName>
                                        </p:attrNameLst>
                                      </p:cBhvr>
                                      <p:tavLst>
                                        <p:tav tm="0">
                                          <p:val>
                                            <p:strVal val="#ppt_h"/>
                                          </p:val>
                                        </p:tav>
                                        <p:tav tm="100000">
                                          <p:val>
                                            <p:strVal val="#ppt_h"/>
                                          </p:val>
                                        </p:tav>
                                      </p:tavLst>
                                    </p:anim>
                                    <p:animEffect transition="in" filter="fade">
                                      <p:cBhvr>
                                        <p:cTn id="39" dur="1000"/>
                                        <p:tgtEl>
                                          <p:spTgt spid="66"/>
                                        </p:tgtEl>
                                      </p:cBhvr>
                                    </p:animEffect>
                                  </p:childTnLst>
                                </p:cTn>
                              </p:par>
                              <p:par>
                                <p:cTn id="40" presetID="1" presetClass="entr" presetSubtype="0"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childTnLst>
                                </p:cTn>
                              </p:par>
                            </p:childTnLst>
                          </p:cTn>
                        </p:par>
                        <p:par>
                          <p:cTn id="42" fill="hold">
                            <p:stCondLst>
                              <p:cond delay="1500"/>
                            </p:stCondLst>
                            <p:childTnLst>
                              <p:par>
                                <p:cTn id="43" presetID="55" presetClass="entr" presetSubtype="0" fill="hold" grpId="0" nodeType="after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p:cTn id="45" dur="1000" fill="hold"/>
                                        <p:tgtEl>
                                          <p:spTgt spid="23"/>
                                        </p:tgtEl>
                                        <p:attrNameLst>
                                          <p:attrName>ppt_w</p:attrName>
                                        </p:attrNameLst>
                                      </p:cBhvr>
                                      <p:tavLst>
                                        <p:tav tm="0">
                                          <p:val>
                                            <p:strVal val="#ppt_w*0.70"/>
                                          </p:val>
                                        </p:tav>
                                        <p:tav tm="100000">
                                          <p:val>
                                            <p:strVal val="#ppt_w"/>
                                          </p:val>
                                        </p:tav>
                                      </p:tavLst>
                                    </p:anim>
                                    <p:anim calcmode="lin" valueType="num">
                                      <p:cBhvr>
                                        <p:cTn id="46" dur="1000" fill="hold"/>
                                        <p:tgtEl>
                                          <p:spTgt spid="23"/>
                                        </p:tgtEl>
                                        <p:attrNameLst>
                                          <p:attrName>ppt_h</p:attrName>
                                        </p:attrNameLst>
                                      </p:cBhvr>
                                      <p:tavLst>
                                        <p:tav tm="0">
                                          <p:val>
                                            <p:strVal val="#ppt_h"/>
                                          </p:val>
                                        </p:tav>
                                        <p:tav tm="100000">
                                          <p:val>
                                            <p:strVal val="#ppt_h"/>
                                          </p:val>
                                        </p:tav>
                                      </p:tavLst>
                                    </p:anim>
                                    <p:animEffect transition="in" filter="fade">
                                      <p:cBhvr>
                                        <p:cTn id="47" dur="10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55" presetClass="entr" presetSubtype="0" fill="hold" grpId="0" nodeType="clickEffect">
                                  <p:stCondLst>
                                    <p:cond delay="0"/>
                                  </p:stCondLst>
                                  <p:childTnLst>
                                    <p:set>
                                      <p:cBhvr>
                                        <p:cTn id="51" dur="1" fill="hold">
                                          <p:stCondLst>
                                            <p:cond delay="0"/>
                                          </p:stCondLst>
                                        </p:cTn>
                                        <p:tgtEl>
                                          <p:spTgt spid="67"/>
                                        </p:tgtEl>
                                        <p:attrNameLst>
                                          <p:attrName>style.visibility</p:attrName>
                                        </p:attrNameLst>
                                      </p:cBhvr>
                                      <p:to>
                                        <p:strVal val="visible"/>
                                      </p:to>
                                    </p:set>
                                    <p:anim calcmode="lin" valueType="num">
                                      <p:cBhvr>
                                        <p:cTn id="52" dur="1000" fill="hold"/>
                                        <p:tgtEl>
                                          <p:spTgt spid="67"/>
                                        </p:tgtEl>
                                        <p:attrNameLst>
                                          <p:attrName>ppt_w</p:attrName>
                                        </p:attrNameLst>
                                      </p:cBhvr>
                                      <p:tavLst>
                                        <p:tav tm="0">
                                          <p:val>
                                            <p:strVal val="#ppt_w*0.70"/>
                                          </p:val>
                                        </p:tav>
                                        <p:tav tm="100000">
                                          <p:val>
                                            <p:strVal val="#ppt_w"/>
                                          </p:val>
                                        </p:tav>
                                      </p:tavLst>
                                    </p:anim>
                                    <p:anim calcmode="lin" valueType="num">
                                      <p:cBhvr>
                                        <p:cTn id="53" dur="1000" fill="hold"/>
                                        <p:tgtEl>
                                          <p:spTgt spid="67"/>
                                        </p:tgtEl>
                                        <p:attrNameLst>
                                          <p:attrName>ppt_h</p:attrName>
                                        </p:attrNameLst>
                                      </p:cBhvr>
                                      <p:tavLst>
                                        <p:tav tm="0">
                                          <p:val>
                                            <p:strVal val="#ppt_h"/>
                                          </p:val>
                                        </p:tav>
                                        <p:tav tm="100000">
                                          <p:val>
                                            <p:strVal val="#ppt_h"/>
                                          </p:val>
                                        </p:tav>
                                      </p:tavLst>
                                    </p:anim>
                                    <p:animEffect transition="in" filter="fade">
                                      <p:cBhvr>
                                        <p:cTn id="54" dur="1000"/>
                                        <p:tgtEl>
                                          <p:spTgt spid="67"/>
                                        </p:tgtEl>
                                      </p:cBhvr>
                                    </p:animEffect>
                                  </p:childTnLst>
                                </p:cTn>
                              </p:par>
                              <p:par>
                                <p:cTn id="55" presetID="1" presetClass="entr" presetSubtype="0" fill="hold" nodeType="with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grpId="0" nodeType="clickEffect">
                                  <p:stCondLst>
                                    <p:cond delay="0"/>
                                  </p:stCondLst>
                                  <p:childTnLst>
                                    <p:set>
                                      <p:cBhvr>
                                        <p:cTn id="60" dur="1" fill="hold">
                                          <p:stCondLst>
                                            <p:cond delay="0"/>
                                          </p:stCondLst>
                                        </p:cTn>
                                        <p:tgtEl>
                                          <p:spTgt spid="37"/>
                                        </p:tgtEl>
                                        <p:attrNameLst>
                                          <p:attrName>style.visibility</p:attrName>
                                        </p:attrNameLst>
                                      </p:cBhvr>
                                      <p:to>
                                        <p:strVal val="visible"/>
                                      </p:to>
                                    </p:set>
                                    <p:anim calcmode="lin" valueType="num">
                                      <p:cBhvr>
                                        <p:cTn id="61" dur="500" fill="hold"/>
                                        <p:tgtEl>
                                          <p:spTgt spid="37"/>
                                        </p:tgtEl>
                                        <p:attrNameLst>
                                          <p:attrName>ppt_w</p:attrName>
                                        </p:attrNameLst>
                                      </p:cBhvr>
                                      <p:tavLst>
                                        <p:tav tm="0">
                                          <p:val>
                                            <p:fltVal val="0"/>
                                          </p:val>
                                        </p:tav>
                                        <p:tav tm="100000">
                                          <p:val>
                                            <p:strVal val="#ppt_w"/>
                                          </p:val>
                                        </p:tav>
                                      </p:tavLst>
                                    </p:anim>
                                    <p:anim calcmode="lin" valueType="num">
                                      <p:cBhvr>
                                        <p:cTn id="62" dur="500" fill="hold"/>
                                        <p:tgtEl>
                                          <p:spTgt spid="37"/>
                                        </p:tgtEl>
                                        <p:attrNameLst>
                                          <p:attrName>ppt_h</p:attrName>
                                        </p:attrNameLst>
                                      </p:cBhvr>
                                      <p:tavLst>
                                        <p:tav tm="0">
                                          <p:val>
                                            <p:fltVal val="0"/>
                                          </p:val>
                                        </p:tav>
                                        <p:tav tm="100000">
                                          <p:val>
                                            <p:strVal val="#ppt_h"/>
                                          </p:val>
                                        </p:tav>
                                      </p:tavLst>
                                    </p:anim>
                                  </p:childTnLst>
                                </p:cTn>
                              </p:par>
                            </p:childTnLst>
                          </p:cTn>
                        </p:par>
                        <p:par>
                          <p:cTn id="63" fill="hold">
                            <p:stCondLst>
                              <p:cond delay="500"/>
                            </p:stCondLst>
                            <p:childTnLst>
                              <p:par>
                                <p:cTn id="64" presetID="22" presetClass="entr" presetSubtype="1" fill="hold" nodeType="afterEffect">
                                  <p:stCondLst>
                                    <p:cond delay="0"/>
                                  </p:stCondLst>
                                  <p:childTnLst>
                                    <p:set>
                                      <p:cBhvr>
                                        <p:cTn id="65" dur="1" fill="hold">
                                          <p:stCondLst>
                                            <p:cond delay="0"/>
                                          </p:stCondLst>
                                        </p:cTn>
                                        <p:tgtEl>
                                          <p:spTgt spid="39"/>
                                        </p:tgtEl>
                                        <p:attrNameLst>
                                          <p:attrName>style.visibility</p:attrName>
                                        </p:attrNameLst>
                                      </p:cBhvr>
                                      <p:to>
                                        <p:strVal val="visible"/>
                                      </p:to>
                                    </p:set>
                                    <p:animEffect transition="in" filter="wipe(up)">
                                      <p:cBhvr>
                                        <p:cTn id="66" dur="500"/>
                                        <p:tgtEl>
                                          <p:spTgt spid="39"/>
                                        </p:tgtEl>
                                      </p:cBhvr>
                                    </p:animEffect>
                                  </p:childTnLst>
                                </p:cTn>
                              </p:par>
                              <p:par>
                                <p:cTn id="67" presetID="22" presetClass="entr" presetSubtype="1"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wipe(up)">
                                      <p:cBhvr>
                                        <p:cTn id="69" dur="500"/>
                                        <p:tgtEl>
                                          <p:spTgt spid="34"/>
                                        </p:tgtEl>
                                      </p:cBhvr>
                                    </p:animEffect>
                                  </p:childTnLst>
                                </p:cTn>
                              </p:par>
                            </p:childTnLst>
                          </p:cTn>
                        </p:par>
                        <p:par>
                          <p:cTn id="70" fill="hold">
                            <p:stCondLst>
                              <p:cond delay="1000"/>
                            </p:stCondLst>
                            <p:childTnLst>
                              <p:par>
                                <p:cTn id="71" presetID="2" presetClass="entr" presetSubtype="1" fill="hold" grpId="0" nodeType="afterEffect">
                                  <p:stCondLst>
                                    <p:cond delay="0"/>
                                  </p:stCondLst>
                                  <p:childTnLst>
                                    <p:set>
                                      <p:cBhvr>
                                        <p:cTn id="72" dur="1" fill="hold">
                                          <p:stCondLst>
                                            <p:cond delay="0"/>
                                          </p:stCondLst>
                                        </p:cTn>
                                        <p:tgtEl>
                                          <p:spTgt spid="41989"/>
                                        </p:tgtEl>
                                        <p:attrNameLst>
                                          <p:attrName>style.visibility</p:attrName>
                                        </p:attrNameLst>
                                      </p:cBhvr>
                                      <p:to>
                                        <p:strVal val="visible"/>
                                      </p:to>
                                    </p:set>
                                    <p:anim calcmode="lin" valueType="num">
                                      <p:cBhvr additive="base">
                                        <p:cTn id="73" dur="500" fill="hold"/>
                                        <p:tgtEl>
                                          <p:spTgt spid="41989"/>
                                        </p:tgtEl>
                                        <p:attrNameLst>
                                          <p:attrName>ppt_x</p:attrName>
                                        </p:attrNameLst>
                                      </p:cBhvr>
                                      <p:tavLst>
                                        <p:tav tm="0">
                                          <p:val>
                                            <p:strVal val="#ppt_x"/>
                                          </p:val>
                                        </p:tav>
                                        <p:tav tm="100000">
                                          <p:val>
                                            <p:strVal val="#ppt_x"/>
                                          </p:val>
                                        </p:tav>
                                      </p:tavLst>
                                    </p:anim>
                                    <p:anim calcmode="lin" valueType="num">
                                      <p:cBhvr additive="base">
                                        <p:cTn id="74" dur="500" fill="hold"/>
                                        <p:tgtEl>
                                          <p:spTgt spid="41989"/>
                                        </p:tgtEl>
                                        <p:attrNameLst>
                                          <p:attrName>ppt_y</p:attrName>
                                        </p:attrNameLst>
                                      </p:cBhvr>
                                      <p:tavLst>
                                        <p:tav tm="0">
                                          <p:val>
                                            <p:strVal val="0-#ppt_h/2"/>
                                          </p:val>
                                        </p:tav>
                                        <p:tav tm="100000">
                                          <p:val>
                                            <p:strVal val="#ppt_y"/>
                                          </p:val>
                                        </p:tav>
                                      </p:tavLst>
                                    </p:anim>
                                  </p:childTnLst>
                                </p:cTn>
                              </p:par>
                            </p:childTnLst>
                          </p:cTn>
                        </p:par>
                        <p:par>
                          <p:cTn id="75" fill="hold">
                            <p:stCondLst>
                              <p:cond delay="1500"/>
                            </p:stCondLst>
                            <p:childTnLst>
                              <p:par>
                                <p:cTn id="76" presetID="55" presetClass="entr" presetSubtype="0" fill="hold" grpId="0" nodeType="afterEffect">
                                  <p:stCondLst>
                                    <p:cond delay="0"/>
                                  </p:stCondLst>
                                  <p:childTnLst>
                                    <p:set>
                                      <p:cBhvr>
                                        <p:cTn id="77" dur="1" fill="hold">
                                          <p:stCondLst>
                                            <p:cond delay="0"/>
                                          </p:stCondLst>
                                        </p:cTn>
                                        <p:tgtEl>
                                          <p:spTgt spid="43"/>
                                        </p:tgtEl>
                                        <p:attrNameLst>
                                          <p:attrName>style.visibility</p:attrName>
                                        </p:attrNameLst>
                                      </p:cBhvr>
                                      <p:to>
                                        <p:strVal val="visible"/>
                                      </p:to>
                                    </p:set>
                                    <p:anim calcmode="lin" valueType="num">
                                      <p:cBhvr>
                                        <p:cTn id="78" dur="1000" fill="hold"/>
                                        <p:tgtEl>
                                          <p:spTgt spid="43"/>
                                        </p:tgtEl>
                                        <p:attrNameLst>
                                          <p:attrName>ppt_w</p:attrName>
                                        </p:attrNameLst>
                                      </p:cBhvr>
                                      <p:tavLst>
                                        <p:tav tm="0">
                                          <p:val>
                                            <p:strVal val="#ppt_w*0.70"/>
                                          </p:val>
                                        </p:tav>
                                        <p:tav tm="100000">
                                          <p:val>
                                            <p:strVal val="#ppt_w"/>
                                          </p:val>
                                        </p:tav>
                                      </p:tavLst>
                                    </p:anim>
                                    <p:anim calcmode="lin" valueType="num">
                                      <p:cBhvr>
                                        <p:cTn id="79" dur="1000" fill="hold"/>
                                        <p:tgtEl>
                                          <p:spTgt spid="43"/>
                                        </p:tgtEl>
                                        <p:attrNameLst>
                                          <p:attrName>ppt_h</p:attrName>
                                        </p:attrNameLst>
                                      </p:cBhvr>
                                      <p:tavLst>
                                        <p:tav tm="0">
                                          <p:val>
                                            <p:strVal val="#ppt_h"/>
                                          </p:val>
                                        </p:tav>
                                        <p:tav tm="100000">
                                          <p:val>
                                            <p:strVal val="#ppt_h"/>
                                          </p:val>
                                        </p:tav>
                                      </p:tavLst>
                                    </p:anim>
                                    <p:animEffect transition="in" filter="fade">
                                      <p:cBhvr>
                                        <p:cTn id="80" dur="1000"/>
                                        <p:tgtEl>
                                          <p:spTgt spid="43"/>
                                        </p:tgtEl>
                                      </p:cBhvr>
                                    </p:animEffect>
                                  </p:childTnLst>
                                </p:cTn>
                              </p:par>
                            </p:childTnLst>
                          </p:cTn>
                        </p:par>
                        <p:par>
                          <p:cTn id="81" fill="hold">
                            <p:stCondLst>
                              <p:cond delay="2500"/>
                            </p:stCondLst>
                            <p:childTnLst>
                              <p:par>
                                <p:cTn id="82" presetID="23" presetClass="entr" presetSubtype="16" fill="hold" grpId="0" nodeType="afterEffect">
                                  <p:stCondLst>
                                    <p:cond delay="1000"/>
                                  </p:stCondLst>
                                  <p:childTnLst>
                                    <p:set>
                                      <p:cBhvr>
                                        <p:cTn id="83" dur="1" fill="hold">
                                          <p:stCondLst>
                                            <p:cond delay="0"/>
                                          </p:stCondLst>
                                        </p:cTn>
                                        <p:tgtEl>
                                          <p:spTgt spid="41991"/>
                                        </p:tgtEl>
                                        <p:attrNameLst>
                                          <p:attrName>style.visibility</p:attrName>
                                        </p:attrNameLst>
                                      </p:cBhvr>
                                      <p:to>
                                        <p:strVal val="visible"/>
                                      </p:to>
                                    </p:set>
                                    <p:anim calcmode="lin" valueType="num">
                                      <p:cBhvr>
                                        <p:cTn id="84" dur="500" fill="hold"/>
                                        <p:tgtEl>
                                          <p:spTgt spid="41991"/>
                                        </p:tgtEl>
                                        <p:attrNameLst>
                                          <p:attrName>ppt_w</p:attrName>
                                        </p:attrNameLst>
                                      </p:cBhvr>
                                      <p:tavLst>
                                        <p:tav tm="0">
                                          <p:val>
                                            <p:fltVal val="0"/>
                                          </p:val>
                                        </p:tav>
                                        <p:tav tm="100000">
                                          <p:val>
                                            <p:strVal val="#ppt_w"/>
                                          </p:val>
                                        </p:tav>
                                      </p:tavLst>
                                    </p:anim>
                                    <p:anim calcmode="lin" valueType="num">
                                      <p:cBhvr>
                                        <p:cTn id="85" dur="500" fill="hold"/>
                                        <p:tgtEl>
                                          <p:spTgt spid="41991"/>
                                        </p:tgtEl>
                                        <p:attrNameLst>
                                          <p:attrName>ppt_h</p:attrName>
                                        </p:attrNameLst>
                                      </p:cBhvr>
                                      <p:tavLst>
                                        <p:tav tm="0">
                                          <p:val>
                                            <p:fltVal val="0"/>
                                          </p:val>
                                        </p:tav>
                                        <p:tav tm="100000">
                                          <p:val>
                                            <p:strVal val="#ppt_h"/>
                                          </p:val>
                                        </p:tav>
                                      </p:tavLst>
                                    </p:anim>
                                  </p:childTnLst>
                                </p:cTn>
                              </p:par>
                            </p:childTnLst>
                          </p:cTn>
                        </p:par>
                        <p:par>
                          <p:cTn id="86" fill="hold">
                            <p:stCondLst>
                              <p:cond delay="4000"/>
                            </p:stCondLst>
                            <p:childTnLst>
                              <p:par>
                                <p:cTn id="87" presetID="23" presetClass="entr" presetSubtype="16" fill="hold" grpId="0" nodeType="afterEffect">
                                  <p:stCondLst>
                                    <p:cond delay="0"/>
                                  </p:stCondLst>
                                  <p:childTnLst>
                                    <p:set>
                                      <p:cBhvr>
                                        <p:cTn id="88" dur="1" fill="hold">
                                          <p:stCondLst>
                                            <p:cond delay="0"/>
                                          </p:stCondLst>
                                        </p:cTn>
                                        <p:tgtEl>
                                          <p:spTgt spid="41992"/>
                                        </p:tgtEl>
                                        <p:attrNameLst>
                                          <p:attrName>style.visibility</p:attrName>
                                        </p:attrNameLst>
                                      </p:cBhvr>
                                      <p:to>
                                        <p:strVal val="visible"/>
                                      </p:to>
                                    </p:set>
                                    <p:anim calcmode="lin" valueType="num">
                                      <p:cBhvr>
                                        <p:cTn id="89" dur="500" fill="hold"/>
                                        <p:tgtEl>
                                          <p:spTgt spid="41992"/>
                                        </p:tgtEl>
                                        <p:attrNameLst>
                                          <p:attrName>ppt_w</p:attrName>
                                        </p:attrNameLst>
                                      </p:cBhvr>
                                      <p:tavLst>
                                        <p:tav tm="0">
                                          <p:val>
                                            <p:fltVal val="0"/>
                                          </p:val>
                                        </p:tav>
                                        <p:tav tm="100000">
                                          <p:val>
                                            <p:strVal val="#ppt_w"/>
                                          </p:val>
                                        </p:tav>
                                      </p:tavLst>
                                    </p:anim>
                                    <p:anim calcmode="lin" valueType="num">
                                      <p:cBhvr>
                                        <p:cTn id="90" dur="500" fill="hold"/>
                                        <p:tgtEl>
                                          <p:spTgt spid="41992"/>
                                        </p:tgtEl>
                                        <p:attrNameLst>
                                          <p:attrName>ppt_h</p:attrName>
                                        </p:attrNameLst>
                                      </p:cBhvr>
                                      <p:tavLst>
                                        <p:tav tm="0">
                                          <p:val>
                                            <p:fltVal val="0"/>
                                          </p:val>
                                        </p:tav>
                                        <p:tav tm="100000">
                                          <p:val>
                                            <p:strVal val="#ppt_h"/>
                                          </p:val>
                                        </p:tav>
                                      </p:tavLst>
                                    </p:anim>
                                  </p:childTnLst>
                                </p:cTn>
                              </p:par>
                            </p:childTnLst>
                          </p:cTn>
                        </p:par>
                        <p:par>
                          <p:cTn id="91" fill="hold">
                            <p:stCondLst>
                              <p:cond delay="4500"/>
                            </p:stCondLst>
                            <p:childTnLst>
                              <p:par>
                                <p:cTn id="92" presetID="23" presetClass="entr" presetSubtype="16" fill="hold" grpId="0" nodeType="afterEffect">
                                  <p:stCondLst>
                                    <p:cond delay="0"/>
                                  </p:stCondLst>
                                  <p:childTnLst>
                                    <p:set>
                                      <p:cBhvr>
                                        <p:cTn id="93" dur="1" fill="hold">
                                          <p:stCondLst>
                                            <p:cond delay="0"/>
                                          </p:stCondLst>
                                        </p:cTn>
                                        <p:tgtEl>
                                          <p:spTgt spid="38"/>
                                        </p:tgtEl>
                                        <p:attrNameLst>
                                          <p:attrName>style.visibility</p:attrName>
                                        </p:attrNameLst>
                                      </p:cBhvr>
                                      <p:to>
                                        <p:strVal val="visible"/>
                                      </p:to>
                                    </p:set>
                                    <p:anim calcmode="lin" valueType="num">
                                      <p:cBhvr>
                                        <p:cTn id="94" dur="500" fill="hold"/>
                                        <p:tgtEl>
                                          <p:spTgt spid="38"/>
                                        </p:tgtEl>
                                        <p:attrNameLst>
                                          <p:attrName>ppt_w</p:attrName>
                                        </p:attrNameLst>
                                      </p:cBhvr>
                                      <p:tavLst>
                                        <p:tav tm="0">
                                          <p:val>
                                            <p:fltVal val="0"/>
                                          </p:val>
                                        </p:tav>
                                        <p:tav tm="100000">
                                          <p:val>
                                            <p:strVal val="#ppt_w"/>
                                          </p:val>
                                        </p:tav>
                                      </p:tavLst>
                                    </p:anim>
                                    <p:anim calcmode="lin" valueType="num">
                                      <p:cBhvr>
                                        <p:cTn id="95" dur="500" fill="hold"/>
                                        <p:tgtEl>
                                          <p:spTgt spid="38"/>
                                        </p:tgtEl>
                                        <p:attrNameLst>
                                          <p:attrName>ppt_h</p:attrName>
                                        </p:attrNameLst>
                                      </p:cBhvr>
                                      <p:tavLst>
                                        <p:tav tm="0">
                                          <p:val>
                                            <p:fltVal val="0"/>
                                          </p:val>
                                        </p:tav>
                                        <p:tav tm="100000">
                                          <p:val>
                                            <p:strVal val="#ppt_h"/>
                                          </p:val>
                                        </p:tav>
                                      </p:tavLst>
                                    </p:anim>
                                  </p:childTnLst>
                                </p:cTn>
                              </p:par>
                            </p:childTnLst>
                          </p:cTn>
                        </p:par>
                      </p:childTnLst>
                    </p:cTn>
                  </p:par>
                  <p:par>
                    <p:cTn id="96" fill="hold">
                      <p:stCondLst>
                        <p:cond delay="indefinite"/>
                      </p:stCondLst>
                      <p:childTnLst>
                        <p:par>
                          <p:cTn id="97" fill="hold">
                            <p:stCondLst>
                              <p:cond delay="0"/>
                            </p:stCondLst>
                            <p:childTnLst>
                              <p:par>
                                <p:cTn id="98" presetID="23" presetClass="entr" presetSubtype="16" fill="hold" grpId="0" nodeType="clickEffect">
                                  <p:stCondLst>
                                    <p:cond delay="0"/>
                                  </p:stCondLst>
                                  <p:childTnLst>
                                    <p:set>
                                      <p:cBhvr>
                                        <p:cTn id="99" dur="1" fill="hold">
                                          <p:stCondLst>
                                            <p:cond delay="0"/>
                                          </p:stCondLst>
                                        </p:cTn>
                                        <p:tgtEl>
                                          <p:spTgt spid="41993"/>
                                        </p:tgtEl>
                                        <p:attrNameLst>
                                          <p:attrName>style.visibility</p:attrName>
                                        </p:attrNameLst>
                                      </p:cBhvr>
                                      <p:to>
                                        <p:strVal val="visible"/>
                                      </p:to>
                                    </p:set>
                                    <p:anim calcmode="lin" valueType="num">
                                      <p:cBhvr>
                                        <p:cTn id="100" dur="500" fill="hold"/>
                                        <p:tgtEl>
                                          <p:spTgt spid="41993"/>
                                        </p:tgtEl>
                                        <p:attrNameLst>
                                          <p:attrName>ppt_w</p:attrName>
                                        </p:attrNameLst>
                                      </p:cBhvr>
                                      <p:tavLst>
                                        <p:tav tm="0">
                                          <p:val>
                                            <p:fltVal val="0"/>
                                          </p:val>
                                        </p:tav>
                                        <p:tav tm="100000">
                                          <p:val>
                                            <p:strVal val="#ppt_w"/>
                                          </p:val>
                                        </p:tav>
                                      </p:tavLst>
                                    </p:anim>
                                    <p:anim calcmode="lin" valueType="num">
                                      <p:cBhvr>
                                        <p:cTn id="101" dur="500" fill="hold"/>
                                        <p:tgtEl>
                                          <p:spTgt spid="41993"/>
                                        </p:tgtEl>
                                        <p:attrNameLst>
                                          <p:attrName>ppt_h</p:attrName>
                                        </p:attrNameLst>
                                      </p:cBhvr>
                                      <p:tavLst>
                                        <p:tav tm="0">
                                          <p:val>
                                            <p:fltVal val="0"/>
                                          </p:val>
                                        </p:tav>
                                        <p:tav tm="100000">
                                          <p:val>
                                            <p:strVal val="#ppt_h"/>
                                          </p:val>
                                        </p:tav>
                                      </p:tavLst>
                                    </p:anim>
                                  </p:childTnLst>
                                </p:cTn>
                              </p:par>
                            </p:childTnLst>
                          </p:cTn>
                        </p:par>
                        <p:par>
                          <p:cTn id="102" fill="hold">
                            <p:stCondLst>
                              <p:cond delay="500"/>
                            </p:stCondLst>
                            <p:childTnLst>
                              <p:par>
                                <p:cTn id="103" presetID="23" presetClass="entr" presetSubtype="16" fill="hold" grpId="0" nodeType="afterEffect">
                                  <p:stCondLst>
                                    <p:cond delay="0"/>
                                  </p:stCondLst>
                                  <p:childTnLst>
                                    <p:set>
                                      <p:cBhvr>
                                        <p:cTn id="104" dur="1" fill="hold">
                                          <p:stCondLst>
                                            <p:cond delay="0"/>
                                          </p:stCondLst>
                                        </p:cTn>
                                        <p:tgtEl>
                                          <p:spTgt spid="41994"/>
                                        </p:tgtEl>
                                        <p:attrNameLst>
                                          <p:attrName>style.visibility</p:attrName>
                                        </p:attrNameLst>
                                      </p:cBhvr>
                                      <p:to>
                                        <p:strVal val="visible"/>
                                      </p:to>
                                    </p:set>
                                    <p:anim calcmode="lin" valueType="num">
                                      <p:cBhvr>
                                        <p:cTn id="105" dur="500" fill="hold"/>
                                        <p:tgtEl>
                                          <p:spTgt spid="41994"/>
                                        </p:tgtEl>
                                        <p:attrNameLst>
                                          <p:attrName>ppt_w</p:attrName>
                                        </p:attrNameLst>
                                      </p:cBhvr>
                                      <p:tavLst>
                                        <p:tav tm="0">
                                          <p:val>
                                            <p:fltVal val="0"/>
                                          </p:val>
                                        </p:tav>
                                        <p:tav tm="100000">
                                          <p:val>
                                            <p:strVal val="#ppt_w"/>
                                          </p:val>
                                        </p:tav>
                                      </p:tavLst>
                                    </p:anim>
                                    <p:anim calcmode="lin" valueType="num">
                                      <p:cBhvr>
                                        <p:cTn id="106" dur="500" fill="hold"/>
                                        <p:tgtEl>
                                          <p:spTgt spid="41994"/>
                                        </p:tgtEl>
                                        <p:attrNameLst>
                                          <p:attrName>ppt_h</p:attrName>
                                        </p:attrNameLst>
                                      </p:cBhvr>
                                      <p:tavLst>
                                        <p:tav tm="0">
                                          <p:val>
                                            <p:fltVal val="0"/>
                                          </p:val>
                                        </p:tav>
                                        <p:tav tm="100000">
                                          <p:val>
                                            <p:strVal val="#ppt_h"/>
                                          </p:val>
                                        </p:tav>
                                      </p:tavLst>
                                    </p:anim>
                                  </p:childTnLst>
                                </p:cTn>
                              </p:par>
                            </p:childTnLst>
                          </p:cTn>
                        </p:par>
                        <p:par>
                          <p:cTn id="107" fill="hold">
                            <p:stCondLst>
                              <p:cond delay="1000"/>
                            </p:stCondLst>
                            <p:childTnLst>
                              <p:par>
                                <p:cTn id="108" presetID="23" presetClass="entr" presetSubtype="16" fill="hold" grpId="0" nodeType="afterEffect">
                                  <p:stCondLst>
                                    <p:cond delay="0"/>
                                  </p:stCondLst>
                                  <p:childTnLst>
                                    <p:set>
                                      <p:cBhvr>
                                        <p:cTn id="109" dur="1" fill="hold">
                                          <p:stCondLst>
                                            <p:cond delay="0"/>
                                          </p:stCondLst>
                                        </p:cTn>
                                        <p:tgtEl>
                                          <p:spTgt spid="45"/>
                                        </p:tgtEl>
                                        <p:attrNameLst>
                                          <p:attrName>style.visibility</p:attrName>
                                        </p:attrNameLst>
                                      </p:cBhvr>
                                      <p:to>
                                        <p:strVal val="visible"/>
                                      </p:to>
                                    </p:set>
                                    <p:anim calcmode="lin" valueType="num">
                                      <p:cBhvr>
                                        <p:cTn id="110" dur="500" fill="hold"/>
                                        <p:tgtEl>
                                          <p:spTgt spid="45"/>
                                        </p:tgtEl>
                                        <p:attrNameLst>
                                          <p:attrName>ppt_w</p:attrName>
                                        </p:attrNameLst>
                                      </p:cBhvr>
                                      <p:tavLst>
                                        <p:tav tm="0">
                                          <p:val>
                                            <p:fltVal val="0"/>
                                          </p:val>
                                        </p:tav>
                                        <p:tav tm="100000">
                                          <p:val>
                                            <p:strVal val="#ppt_w"/>
                                          </p:val>
                                        </p:tav>
                                      </p:tavLst>
                                    </p:anim>
                                    <p:anim calcmode="lin" valueType="num">
                                      <p:cBhvr>
                                        <p:cTn id="111" dur="500" fill="hold"/>
                                        <p:tgtEl>
                                          <p:spTgt spid="45"/>
                                        </p:tgtEl>
                                        <p:attrNameLst>
                                          <p:attrName>ppt_h</p:attrName>
                                        </p:attrNameLst>
                                      </p:cBhvr>
                                      <p:tavLst>
                                        <p:tav tm="0">
                                          <p:val>
                                            <p:fltVal val="0"/>
                                          </p:val>
                                        </p:tav>
                                        <p:tav tm="100000">
                                          <p:val>
                                            <p:strVal val="#ppt_h"/>
                                          </p:val>
                                        </p:tav>
                                      </p:tavLst>
                                    </p:anim>
                                  </p:childTnLst>
                                </p:cTn>
                              </p:par>
                            </p:childTnLst>
                          </p:cTn>
                        </p:par>
                      </p:childTnLst>
                    </p:cTn>
                  </p:par>
                  <p:par>
                    <p:cTn id="112" fill="hold">
                      <p:stCondLst>
                        <p:cond delay="indefinite"/>
                      </p:stCondLst>
                      <p:childTnLst>
                        <p:par>
                          <p:cTn id="113" fill="hold">
                            <p:stCondLst>
                              <p:cond delay="0"/>
                            </p:stCondLst>
                            <p:childTnLst>
                              <p:par>
                                <p:cTn id="114" presetID="23" presetClass="entr" presetSubtype="16" fill="hold" grpId="0" nodeType="clickEffect">
                                  <p:stCondLst>
                                    <p:cond delay="0"/>
                                  </p:stCondLst>
                                  <p:childTnLst>
                                    <p:set>
                                      <p:cBhvr>
                                        <p:cTn id="115" dur="1" fill="hold">
                                          <p:stCondLst>
                                            <p:cond delay="0"/>
                                          </p:stCondLst>
                                        </p:cTn>
                                        <p:tgtEl>
                                          <p:spTgt spid="46"/>
                                        </p:tgtEl>
                                        <p:attrNameLst>
                                          <p:attrName>style.visibility</p:attrName>
                                        </p:attrNameLst>
                                      </p:cBhvr>
                                      <p:to>
                                        <p:strVal val="visible"/>
                                      </p:to>
                                    </p:set>
                                    <p:anim calcmode="lin" valueType="num">
                                      <p:cBhvr>
                                        <p:cTn id="116" dur="500" fill="hold"/>
                                        <p:tgtEl>
                                          <p:spTgt spid="46"/>
                                        </p:tgtEl>
                                        <p:attrNameLst>
                                          <p:attrName>ppt_w</p:attrName>
                                        </p:attrNameLst>
                                      </p:cBhvr>
                                      <p:tavLst>
                                        <p:tav tm="0">
                                          <p:val>
                                            <p:fltVal val="0"/>
                                          </p:val>
                                        </p:tav>
                                        <p:tav tm="100000">
                                          <p:val>
                                            <p:strVal val="#ppt_w"/>
                                          </p:val>
                                        </p:tav>
                                      </p:tavLst>
                                    </p:anim>
                                    <p:anim calcmode="lin" valueType="num">
                                      <p:cBhvr>
                                        <p:cTn id="117" dur="500" fill="hold"/>
                                        <p:tgtEl>
                                          <p:spTgt spid="46"/>
                                        </p:tgtEl>
                                        <p:attrNameLst>
                                          <p:attrName>ppt_h</p:attrName>
                                        </p:attrNameLst>
                                      </p:cBhvr>
                                      <p:tavLst>
                                        <p:tav tm="0">
                                          <p:val>
                                            <p:fltVal val="0"/>
                                          </p:val>
                                        </p:tav>
                                        <p:tav tm="100000">
                                          <p:val>
                                            <p:strVal val="#ppt_h"/>
                                          </p:val>
                                        </p:tav>
                                      </p:tavLst>
                                    </p:anim>
                                  </p:childTnLst>
                                </p:cTn>
                              </p:par>
                            </p:childTnLst>
                          </p:cTn>
                        </p:par>
                        <p:par>
                          <p:cTn id="118" fill="hold">
                            <p:stCondLst>
                              <p:cond delay="500"/>
                            </p:stCondLst>
                            <p:childTnLst>
                              <p:par>
                                <p:cTn id="119" presetID="23" presetClass="entr" presetSubtype="16" fill="hold" grpId="0" nodeType="afterEffect">
                                  <p:stCondLst>
                                    <p:cond delay="0"/>
                                  </p:stCondLst>
                                  <p:childTnLst>
                                    <p:set>
                                      <p:cBhvr>
                                        <p:cTn id="120" dur="1" fill="hold">
                                          <p:stCondLst>
                                            <p:cond delay="0"/>
                                          </p:stCondLst>
                                        </p:cTn>
                                        <p:tgtEl>
                                          <p:spTgt spid="47"/>
                                        </p:tgtEl>
                                        <p:attrNameLst>
                                          <p:attrName>style.visibility</p:attrName>
                                        </p:attrNameLst>
                                      </p:cBhvr>
                                      <p:to>
                                        <p:strVal val="visible"/>
                                      </p:to>
                                    </p:set>
                                    <p:anim calcmode="lin" valueType="num">
                                      <p:cBhvr>
                                        <p:cTn id="121" dur="500" fill="hold"/>
                                        <p:tgtEl>
                                          <p:spTgt spid="47"/>
                                        </p:tgtEl>
                                        <p:attrNameLst>
                                          <p:attrName>ppt_w</p:attrName>
                                        </p:attrNameLst>
                                      </p:cBhvr>
                                      <p:tavLst>
                                        <p:tav tm="0">
                                          <p:val>
                                            <p:fltVal val="0"/>
                                          </p:val>
                                        </p:tav>
                                        <p:tav tm="100000">
                                          <p:val>
                                            <p:strVal val="#ppt_w"/>
                                          </p:val>
                                        </p:tav>
                                      </p:tavLst>
                                    </p:anim>
                                    <p:anim calcmode="lin" valueType="num">
                                      <p:cBhvr>
                                        <p:cTn id="122" dur="500" fill="hold"/>
                                        <p:tgtEl>
                                          <p:spTgt spid="4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autoUpdateAnimBg="0"/>
      <p:bldP spid="41991" grpId="0"/>
      <p:bldP spid="41992" grpId="0" autoUpdateAnimBg="0"/>
      <p:bldP spid="41993" grpId="0"/>
      <p:bldP spid="41994" grpId="0" autoUpdateAnimBg="0"/>
      <p:bldP spid="19" grpId="0" autoUpdateAnimBg="0"/>
      <p:bldP spid="23" grpId="0"/>
      <p:bldP spid="8" grpId="0" animBg="1"/>
      <p:bldP spid="9" grpId="0" animBg="1"/>
      <p:bldP spid="34" grpId="0" animBg="1"/>
      <p:bldP spid="41990" grpId="0" autoUpdateAnimBg="0"/>
      <p:bldP spid="37" grpId="0" autoUpdateAnimBg="0"/>
      <p:bldP spid="38" grpId="0" autoUpdateAnimBg="0"/>
      <p:bldP spid="43" grpId="0"/>
      <p:bldP spid="45" grpId="0" autoUpdateAnimBg="0"/>
      <p:bldP spid="46" grpId="0"/>
      <p:bldP spid="47" grpId="0" autoUpdateAnimBg="0"/>
      <p:bldP spid="66" grpId="0" animBg="1"/>
      <p:bldP spid="67" grpId="0" animBg="1"/>
      <p:bldP spid="68"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5522245"/>
          </a:xfrm>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charset="0"/>
                <a:ea typeface="ＭＳ Ｐゴシック" charset="0"/>
                <a:cs typeface="ＭＳ Ｐゴシック" charset="0"/>
              </a:rPr>
              <a:t>9 الذي مجيئه بعمل الشيطان بكل قوة و بآيات و عجائب كاذبة     10 و بكل خديعة الإثم في الهالكين لأنهم لم يقبلوا محبة الحق حتى يخلصوا 11 و لأجل هذا سيرسل إليهم الله عمل الضلال حتى يصدقوا الكذب 12 لكي يدان جميع الذين لم يصدقوا الحق بل سروا بالإثم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 (</a:t>
            </a:r>
            <a:r>
              <a:rPr lang="ar-JO" sz="3200" b="1" dirty="0">
                <a:effectLst>
                  <a:glow rad="127000">
                    <a:schemeClr val="tx1"/>
                  </a:glow>
                </a:effectLst>
                <a:latin typeface="Arial" charset="0"/>
                <a:ea typeface="ＭＳ Ｐゴシック" charset="0"/>
                <a:cs typeface="ＭＳ Ｐゴシック" charset="0"/>
              </a:rPr>
              <a:t>2 تس 2 : 9-12</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304928453"/>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2"/>
          <p:cNvSpPr>
            <a:spLocks noGrp="1" noChangeArrowheads="1"/>
          </p:cNvSpPr>
          <p:nvPr>
            <p:ph type="ctrTitle"/>
          </p:nvPr>
        </p:nvSpPr>
        <p:spPr>
          <a:xfrm>
            <a:off x="533400" y="609600"/>
            <a:ext cx="8229600" cy="1143000"/>
          </a:xfrm>
        </p:spPr>
        <p:txBody>
          <a:bodyPr/>
          <a:lstStyle/>
          <a:p>
            <a:pPr eaLnBrk="1" hangingPunct="1"/>
            <a:r>
              <a:rPr kumimoji="0" lang="ar-JO" b="1" dirty="0">
                <a:latin typeface="Helvetica" charset="0"/>
                <a:ea typeface="Osaka" charset="0"/>
                <a:cs typeface="Osaka" charset="0"/>
              </a:rPr>
              <a:t>فراغ قيادة ضخم</a:t>
            </a:r>
            <a:endParaRPr kumimoji="0" lang="en-US" dirty="0">
              <a:latin typeface="Helvetica" charset="0"/>
              <a:ea typeface="Osaka" charset="0"/>
              <a:cs typeface="Osaka" charset="0"/>
            </a:endParaRPr>
          </a:p>
        </p:txBody>
      </p:sp>
      <p:sp>
        <p:nvSpPr>
          <p:cNvPr id="207874" name="Rectangle 3"/>
          <p:cNvSpPr>
            <a:spLocks noGrp="1" noChangeArrowheads="1"/>
          </p:cNvSpPr>
          <p:nvPr>
            <p:ph type="subTitle" idx="1"/>
          </p:nvPr>
        </p:nvSpPr>
        <p:spPr>
          <a:xfrm>
            <a:off x="1295400" y="3886200"/>
            <a:ext cx="6324600" cy="2057400"/>
          </a:xfrm>
        </p:spPr>
        <p:txBody>
          <a:bodyPr/>
          <a:lstStyle/>
          <a:p>
            <a:pPr eaLnBrk="1" hangingPunct="1"/>
            <a:r>
              <a:rPr lang="ar-JO" sz="3600" b="1" dirty="0"/>
              <a:t>الأوقات الصعبة هي التي تهيئ المسرح دائمًا للديكتاتوريين للإرتقاء إلى مستوى المناسبة.</a:t>
            </a:r>
            <a:endParaRPr kumimoji="0" lang="en-US" sz="3600" b="1" dirty="0">
              <a:latin typeface="Helvetica" charset="0"/>
              <a:ea typeface="Osaka" charset="0"/>
              <a:cs typeface="Osaka" charset="0"/>
            </a:endParaRPr>
          </a:p>
        </p:txBody>
      </p:sp>
      <p:sp>
        <p:nvSpPr>
          <p:cNvPr id="207875" name="Text Box 4"/>
          <p:cNvSpPr txBox="1">
            <a:spLocks noChangeArrowheads="1"/>
          </p:cNvSpPr>
          <p:nvPr/>
        </p:nvSpPr>
        <p:spPr bwMode="auto">
          <a:xfrm>
            <a:off x="8069430" y="75236"/>
            <a:ext cx="768457"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charset="0"/>
                <a:ea typeface="Osaka" charset="0"/>
                <a:cs typeface="Osaka" charset="0"/>
              </a:rPr>
              <a:t>216أ</a:t>
            </a:r>
            <a:endParaRPr lang="en-US" dirty="0">
              <a:solidFill>
                <a:srgbClr val="FFFFFF"/>
              </a:solidFill>
              <a:ea typeface="Osaka" charset="0"/>
              <a:cs typeface="Osaka" charset="0"/>
            </a:endParaRPr>
          </a:p>
        </p:txBody>
      </p:sp>
    </p:spTree>
    <p:extLst>
      <p:ext uri="{BB962C8B-B14F-4D97-AF65-F5344CB8AC3E}">
        <p14:creationId xmlns:p14="http://schemas.microsoft.com/office/powerpoint/2010/main" val="69609380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t="3000" b="3999"/>
          <a:stretch>
            <a:fillRect/>
          </a:stretch>
        </p:blipFill>
        <p:spPr bwMode="auto">
          <a:xfrm>
            <a:off x="0" y="0"/>
            <a:ext cx="91773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1858" name="Rectangle 2"/>
          <p:cNvSpPr>
            <a:spLocks noGrp="1" noChangeArrowheads="1"/>
          </p:cNvSpPr>
          <p:nvPr>
            <p:ph type="title" idx="4294967295"/>
          </p:nvPr>
        </p:nvSpPr>
        <p:spPr>
          <a:xfrm>
            <a:off x="304800" y="299550"/>
            <a:ext cx="8839200" cy="1143000"/>
          </a:xfrm>
          <a:effectLst>
            <a:outerShdw blurRad="63500" dist="35921" dir="2700000" algn="ctr" rotWithShape="0">
              <a:schemeClr val="tx2">
                <a:alpha val="74998"/>
              </a:schemeClr>
            </a:outerShdw>
          </a:effectLst>
        </p:spPr>
        <p:txBody>
          <a:bodyPr/>
          <a:lstStyle/>
          <a:p>
            <a:pPr>
              <a:defRPr/>
            </a:pPr>
            <a:r>
              <a:rPr lang="ar-JO" sz="6000" b="1" dirty="0">
                <a:solidFill>
                  <a:schemeClr val="bg1"/>
                </a:solidFill>
                <a:latin typeface="Times New Roman" charset="0"/>
                <a:ea typeface="ＭＳ Ｐゴシック" charset="0"/>
                <a:cs typeface="ＭＳ Ｐゴシック" charset="0"/>
              </a:rPr>
              <a:t>أسماء ضد المسيح</a:t>
            </a:r>
            <a:endParaRPr lang="en-US" dirty="0">
              <a:latin typeface="Times New Roman" charset="0"/>
              <a:ea typeface="ＭＳ Ｐゴシック" charset="0"/>
              <a:cs typeface="ＭＳ Ｐゴシック" charset="0"/>
            </a:endParaRPr>
          </a:p>
        </p:txBody>
      </p:sp>
      <p:sp>
        <p:nvSpPr>
          <p:cNvPr id="761860" name="WordArt 4"/>
          <p:cNvSpPr>
            <a:spLocks noChangeArrowheads="1" noChangeShapeType="1" noTextEdit="1"/>
          </p:cNvSpPr>
          <p:nvPr/>
        </p:nvSpPr>
        <p:spPr bwMode="auto">
          <a:xfrm>
            <a:off x="0" y="1451166"/>
            <a:ext cx="6324600" cy="863600"/>
          </a:xfrm>
          <a:prstGeom prst="rect">
            <a:avLst/>
          </a:prstGeom>
        </p:spPr>
        <p:txBody>
          <a:bodyPr wrap="none" fromWordArt="1">
            <a:prstTxWarp prst="textFadeUp">
              <a:avLst>
                <a:gd name="adj" fmla="val 9991"/>
              </a:avLst>
            </a:prstTxWarp>
          </a:bodyPr>
          <a:lstStyle/>
          <a:p>
            <a:pPr algn="ctr" defTabSz="914400" eaLnBrk="0" fontAlgn="base" hangingPunct="0">
              <a:spcBef>
                <a:spcPct val="0"/>
              </a:spcBef>
              <a:spcAft>
                <a:spcPct val="0"/>
              </a:spcAft>
            </a:pPr>
            <a:r>
              <a:rPr lang="ar-JO" sz="3600" kern="10" dirty="0">
                <a:ln w="12700">
                  <a:solidFill>
                    <a:srgbClr val="B2B2B2"/>
                  </a:solidFill>
                  <a:round/>
                  <a:headEnd/>
                  <a:tailEnd type="none" w="lg" len="lg"/>
                </a:ln>
                <a:gradFill rotWithShape="1">
                  <a:gsLst>
                    <a:gs pos="0">
                      <a:srgbClr val="520402"/>
                    </a:gs>
                    <a:gs pos="100000">
                      <a:srgbClr val="FFCC00"/>
                    </a:gs>
                  </a:gsLst>
                  <a:lin ang="5400000" scaled="1"/>
                </a:gradFill>
                <a:effectLst>
                  <a:outerShdw blurRad="63500" dist="35921" dir="2700000" sy="50000" rotWithShape="0">
                    <a:srgbClr val="875B0D"/>
                  </a:outerShdw>
                </a:effectLst>
                <a:latin typeface="Arial Black"/>
                <a:ea typeface="Arial Black"/>
                <a:cs typeface="Arial Black"/>
              </a:rPr>
              <a:t>رجل الدماء و الغش (مز 5: 6</a:t>
            </a:r>
            <a:endParaRPr lang="en-US" sz="3600" kern="10" dirty="0">
              <a:ln w="12700">
                <a:solidFill>
                  <a:srgbClr val="B2B2B2"/>
                </a:solidFill>
                <a:round/>
                <a:headEnd/>
                <a:tailEnd type="none" w="lg" len="lg"/>
              </a:ln>
              <a:gradFill rotWithShape="1">
                <a:gsLst>
                  <a:gs pos="0">
                    <a:srgbClr val="520402"/>
                  </a:gs>
                  <a:gs pos="100000">
                    <a:srgbClr val="FFCC00"/>
                  </a:gs>
                </a:gsLst>
                <a:lin ang="5400000" scaled="1"/>
              </a:gradFill>
              <a:effectLst>
                <a:outerShdw blurRad="63500" dist="35921" dir="2700000" sy="50000" rotWithShape="0">
                  <a:srgbClr val="875B0D"/>
                </a:outerShdw>
              </a:effectLst>
              <a:latin typeface="Arial Black"/>
              <a:ea typeface="Arial Black"/>
              <a:cs typeface="Arial Black"/>
            </a:endParaRPr>
          </a:p>
        </p:txBody>
      </p:sp>
      <p:sp>
        <p:nvSpPr>
          <p:cNvPr id="761861" name="WordArt 5" descr="Narrow vertical"/>
          <p:cNvSpPr>
            <a:spLocks noChangeArrowheads="1" noChangeShapeType="1" noTextEdit="1"/>
          </p:cNvSpPr>
          <p:nvPr/>
        </p:nvSpPr>
        <p:spPr bwMode="auto">
          <a:xfrm>
            <a:off x="3733800" y="2133600"/>
            <a:ext cx="5207000" cy="1084263"/>
          </a:xfrm>
          <a:prstGeom prst="rect">
            <a:avLst/>
          </a:prstGeom>
        </p:spPr>
        <p:txBody>
          <a:bodyPr wrap="none" fromWordArt="1">
            <a:prstTxWarp prst="textCurveUp">
              <a:avLst>
                <a:gd name="adj" fmla="val 40356"/>
              </a:avLst>
            </a:prstTxWarp>
          </a:bodyPr>
          <a:lstStyle/>
          <a:p>
            <a:pPr algn="ctr" defTabSz="914400" eaLnBrk="0" fontAlgn="base" hangingPunct="0">
              <a:spcBef>
                <a:spcPct val="0"/>
              </a:spcBef>
              <a:spcAft>
                <a:spcPct val="0"/>
              </a:spcAft>
            </a:pPr>
            <a:r>
              <a:rPr lang="ar-JO" sz="3600" kern="10" dirty="0">
                <a:ln w="12700">
                  <a:solidFill>
                    <a:srgbClr val="000000"/>
                  </a:solidFill>
                  <a:round/>
                  <a:headEnd/>
                  <a:tailEnd type="none" w="lg" len="lg"/>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القرن الصغير (دا 7: 8)</a:t>
            </a:r>
            <a:endParaRPr lang="en-US" sz="3600" kern="10" dirty="0">
              <a:ln w="12700">
                <a:solidFill>
                  <a:srgbClr val="000000"/>
                </a:solidFill>
                <a:round/>
                <a:headEnd/>
                <a:tailEnd type="none" w="lg" len="lg"/>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endParaRPr>
          </a:p>
        </p:txBody>
      </p:sp>
      <p:sp>
        <p:nvSpPr>
          <p:cNvPr id="761863" name="WordArt 7"/>
          <p:cNvSpPr>
            <a:spLocks noChangeArrowheads="1" noChangeShapeType="1" noTextEdit="1"/>
          </p:cNvSpPr>
          <p:nvPr/>
        </p:nvSpPr>
        <p:spPr bwMode="auto">
          <a:xfrm>
            <a:off x="3505200" y="3048000"/>
            <a:ext cx="4114800" cy="3371850"/>
          </a:xfrm>
          <a:prstGeom prst="rect">
            <a:avLst/>
          </a:prstGeom>
        </p:spPr>
        <p:txBody>
          <a:bodyPr wrap="none" fromWordArt="1">
            <a:prstTxWarp prst="textSlantUp">
              <a:avLst>
                <a:gd name="adj" fmla="val 55556"/>
              </a:avLst>
            </a:prstTxWarp>
          </a:bodyPr>
          <a:lstStyle/>
          <a:p>
            <a:pPr algn="ctr" defTabSz="914400" eaLnBrk="0" fontAlgn="base" hangingPunct="0">
              <a:spcBef>
                <a:spcPct val="0"/>
              </a:spcBef>
              <a:spcAft>
                <a:spcPct val="0"/>
              </a:spcAft>
            </a:pPr>
            <a:r>
              <a:rPr lang="ar-JO" sz="3600" kern="10" dirty="0">
                <a:ln w="38100">
                  <a:solidFill>
                    <a:srgbClr val="FF0000"/>
                  </a:solidFill>
                  <a:round/>
                  <a:headEnd/>
                  <a:tailEnd type="none" w="lg" len="lg"/>
                </a:ln>
                <a:solidFill>
                  <a:srgbClr val="FFFFFF"/>
                </a:solidFill>
                <a:latin typeface="Arial Black"/>
                <a:ea typeface="Arial Black"/>
                <a:cs typeface="Arial Black"/>
              </a:rPr>
              <a:t>إنسان الخطية (2 تس 2: 3)</a:t>
            </a:r>
            <a:endParaRPr lang="en-US" sz="3600" kern="10" dirty="0">
              <a:ln w="38100">
                <a:solidFill>
                  <a:srgbClr val="FF0000"/>
                </a:solidFill>
                <a:round/>
                <a:headEnd/>
                <a:tailEnd type="none" w="lg" len="lg"/>
              </a:ln>
              <a:solidFill>
                <a:srgbClr val="FFFFFF"/>
              </a:solidFill>
              <a:latin typeface="Arial Black"/>
              <a:ea typeface="Arial Black"/>
              <a:cs typeface="Arial Black"/>
            </a:endParaRPr>
          </a:p>
        </p:txBody>
      </p:sp>
      <p:sp>
        <p:nvSpPr>
          <p:cNvPr id="761864" name="WordArt 8"/>
          <p:cNvSpPr>
            <a:spLocks noChangeArrowheads="1" noChangeShapeType="1" noTextEdit="1"/>
          </p:cNvSpPr>
          <p:nvPr/>
        </p:nvSpPr>
        <p:spPr bwMode="auto">
          <a:xfrm>
            <a:off x="0" y="3733800"/>
            <a:ext cx="5346700" cy="85566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defTabSz="914400" eaLnBrk="0" fontAlgn="base" hangingPunct="0">
              <a:spcBef>
                <a:spcPct val="0"/>
              </a:spcBef>
              <a:spcAft>
                <a:spcPct val="0"/>
              </a:spcAft>
            </a:pPr>
            <a:r>
              <a:rPr lang="ar-JO" sz="3600" kern="10" dirty="0">
                <a:ln w="9525">
                  <a:round/>
                  <a:headEnd/>
                  <a:tailEnd/>
                </a:ln>
                <a:gradFill rotWithShape="1">
                  <a:gsLst>
                    <a:gs pos="0">
                      <a:srgbClr val="FFE701"/>
                    </a:gs>
                    <a:gs pos="100000">
                      <a:srgbClr val="FE3E02"/>
                    </a:gs>
                  </a:gsLst>
                  <a:lin ang="5400000" scaled="1"/>
                </a:gradFill>
                <a:latin typeface="Impact"/>
                <a:ea typeface="Impact"/>
                <a:cs typeface="Impact"/>
              </a:rPr>
              <a:t>الوحش الطالع من البحر (رؤ 13: 1)</a:t>
            </a:r>
            <a:endParaRPr lang="en-US" sz="3600" kern="10" dirty="0">
              <a:ln w="9525">
                <a:round/>
                <a:headEnd/>
                <a:tailEnd/>
              </a:ln>
              <a:gradFill rotWithShape="1">
                <a:gsLst>
                  <a:gs pos="0">
                    <a:srgbClr val="FFE701"/>
                  </a:gs>
                  <a:gs pos="100000">
                    <a:srgbClr val="FE3E02"/>
                  </a:gs>
                </a:gsLst>
                <a:lin ang="5400000" scaled="1"/>
              </a:gradFill>
              <a:latin typeface="Impact"/>
              <a:ea typeface="Impact"/>
              <a:cs typeface="Impact"/>
            </a:endParaRPr>
          </a:p>
        </p:txBody>
      </p:sp>
      <p:sp>
        <p:nvSpPr>
          <p:cNvPr id="761862" name="WordArt 6"/>
          <p:cNvSpPr>
            <a:spLocks noChangeArrowheads="1" noChangeShapeType="1" noTextEdit="1"/>
          </p:cNvSpPr>
          <p:nvPr/>
        </p:nvSpPr>
        <p:spPr bwMode="auto">
          <a:xfrm>
            <a:off x="838200" y="5638800"/>
            <a:ext cx="7658100" cy="1295400"/>
          </a:xfrm>
          <a:prstGeom prst="rect">
            <a:avLst/>
          </a:prstGeom>
        </p:spPr>
        <p:txBody>
          <a:bodyPr wrap="none" fromWordArt="1">
            <a:prstTxWarp prst="textDeflate">
              <a:avLst>
                <a:gd name="adj" fmla="val 26227"/>
              </a:avLst>
            </a:prstTxWarp>
          </a:bodyPr>
          <a:lstStyle/>
          <a:p>
            <a:pPr algn="ctr" defTabSz="914400" eaLnBrk="0" fontAlgn="base" hangingPunct="0">
              <a:spcBef>
                <a:spcPct val="0"/>
              </a:spcBef>
              <a:spcAft>
                <a:spcPct val="0"/>
              </a:spcAft>
            </a:pPr>
            <a:r>
              <a:rPr lang="ar-JO" sz="3600" kern="10" dirty="0">
                <a:ln w="9525">
                  <a:solidFill>
                    <a:srgbClr val="000000"/>
                  </a:solidFill>
                  <a:round/>
                  <a:headEnd/>
                  <a:tailEnd type="none" w="lg" len="lg"/>
                </a:ln>
                <a:solidFill>
                  <a:srgbClr val="FFFFFF"/>
                </a:solidFill>
                <a:latin typeface="Impact"/>
                <a:ea typeface="Impact"/>
                <a:cs typeface="Impact"/>
              </a:rPr>
              <a:t>المخرب (دا 9: 27)</a:t>
            </a:r>
            <a:endParaRPr lang="en-US" sz="3600" kern="10" dirty="0">
              <a:ln w="9525">
                <a:solidFill>
                  <a:srgbClr val="000000"/>
                </a:solidFill>
                <a:round/>
                <a:headEnd/>
                <a:tailEnd type="none" w="lg" len="lg"/>
              </a:ln>
              <a:solidFill>
                <a:srgbClr val="FFFFFF"/>
              </a:solidFill>
              <a:latin typeface="Impact"/>
              <a:ea typeface="Impact"/>
              <a:cs typeface="Impact"/>
            </a:endParaRPr>
          </a:p>
        </p:txBody>
      </p:sp>
      <p:sp>
        <p:nvSpPr>
          <p:cNvPr id="209928" name="Text Box 4"/>
          <p:cNvSpPr txBox="1">
            <a:spLocks noChangeArrowheads="1"/>
          </p:cNvSpPr>
          <p:nvPr/>
        </p:nvSpPr>
        <p:spPr bwMode="auto">
          <a:xfrm>
            <a:off x="9347413" y="53589"/>
            <a:ext cx="528006"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charset="0"/>
                <a:ea typeface="Osaka" charset="0"/>
                <a:cs typeface="Osaka" charset="0"/>
              </a:rPr>
              <a:t>79</a:t>
            </a:r>
            <a:endParaRPr lang="en-US" dirty="0">
              <a:solidFill>
                <a:srgbClr val="FFFFFF"/>
              </a:solidFill>
              <a:ea typeface="Osaka" charset="0"/>
              <a:cs typeface="Osaka" charset="0"/>
            </a:endParaRPr>
          </a:p>
        </p:txBody>
      </p:sp>
      <p:sp>
        <p:nvSpPr>
          <p:cNvPr id="10" name="Text Box 4"/>
          <p:cNvSpPr txBox="1">
            <a:spLocks noChangeArrowheads="1"/>
          </p:cNvSpPr>
          <p:nvPr/>
        </p:nvSpPr>
        <p:spPr bwMode="auto">
          <a:xfrm>
            <a:off x="8069430" y="75236"/>
            <a:ext cx="768457"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charset="0"/>
                <a:ea typeface="Osaka" charset="0"/>
                <a:cs typeface="Osaka" charset="0"/>
              </a:rPr>
              <a:t>216أ</a:t>
            </a:r>
            <a:endParaRPr lang="en-US" dirty="0">
              <a:solidFill>
                <a:srgbClr val="FFFFFF"/>
              </a:solidFill>
              <a:ea typeface="Osaka" charset="0"/>
              <a:cs typeface="Osaka" charset="0"/>
            </a:endParaRPr>
          </a:p>
        </p:txBody>
      </p:sp>
    </p:spTree>
    <p:extLst>
      <p:ext uri="{BB962C8B-B14F-4D97-AF65-F5344CB8AC3E}">
        <p14:creationId xmlns:p14="http://schemas.microsoft.com/office/powerpoint/2010/main" val="24360284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61860"/>
                                        </p:tgtEl>
                                        <p:attrNameLst>
                                          <p:attrName>style.visibility</p:attrName>
                                        </p:attrNameLst>
                                      </p:cBhvr>
                                      <p:to>
                                        <p:strVal val="visible"/>
                                      </p:to>
                                    </p:set>
                                    <p:anim calcmode="lin" valueType="num">
                                      <p:cBhvr additive="base">
                                        <p:cTn id="7" dur="500" fill="hold"/>
                                        <p:tgtEl>
                                          <p:spTgt spid="761860"/>
                                        </p:tgtEl>
                                        <p:attrNameLst>
                                          <p:attrName>ppt_x</p:attrName>
                                        </p:attrNameLst>
                                      </p:cBhvr>
                                      <p:tavLst>
                                        <p:tav tm="0">
                                          <p:val>
                                            <p:strVal val="#ppt_x"/>
                                          </p:val>
                                        </p:tav>
                                        <p:tav tm="100000">
                                          <p:val>
                                            <p:strVal val="#ppt_x"/>
                                          </p:val>
                                        </p:tav>
                                      </p:tavLst>
                                    </p:anim>
                                    <p:anim calcmode="lin" valueType="num">
                                      <p:cBhvr additive="base">
                                        <p:cTn id="8" dur="500" fill="hold"/>
                                        <p:tgtEl>
                                          <p:spTgt spid="76186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61861"/>
                                        </p:tgtEl>
                                        <p:attrNameLst>
                                          <p:attrName>style.visibility</p:attrName>
                                        </p:attrNameLst>
                                      </p:cBhvr>
                                      <p:to>
                                        <p:strVal val="visible"/>
                                      </p:to>
                                    </p:set>
                                    <p:anim calcmode="lin" valueType="num">
                                      <p:cBhvr additive="base">
                                        <p:cTn id="13" dur="500" fill="hold"/>
                                        <p:tgtEl>
                                          <p:spTgt spid="761861"/>
                                        </p:tgtEl>
                                        <p:attrNameLst>
                                          <p:attrName>ppt_x</p:attrName>
                                        </p:attrNameLst>
                                      </p:cBhvr>
                                      <p:tavLst>
                                        <p:tav tm="0">
                                          <p:val>
                                            <p:strVal val="#ppt_x"/>
                                          </p:val>
                                        </p:tav>
                                        <p:tav tm="100000">
                                          <p:val>
                                            <p:strVal val="#ppt_x"/>
                                          </p:val>
                                        </p:tav>
                                      </p:tavLst>
                                    </p:anim>
                                    <p:anim calcmode="lin" valueType="num">
                                      <p:cBhvr additive="base">
                                        <p:cTn id="14" dur="500" fill="hold"/>
                                        <p:tgtEl>
                                          <p:spTgt spid="761861"/>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61862"/>
                                        </p:tgtEl>
                                        <p:attrNameLst>
                                          <p:attrName>style.visibility</p:attrName>
                                        </p:attrNameLst>
                                      </p:cBhvr>
                                      <p:to>
                                        <p:strVal val="visible"/>
                                      </p:to>
                                    </p:set>
                                    <p:anim calcmode="lin" valueType="num">
                                      <p:cBhvr additive="base">
                                        <p:cTn id="19" dur="500" fill="hold"/>
                                        <p:tgtEl>
                                          <p:spTgt spid="761862"/>
                                        </p:tgtEl>
                                        <p:attrNameLst>
                                          <p:attrName>ppt_x</p:attrName>
                                        </p:attrNameLst>
                                      </p:cBhvr>
                                      <p:tavLst>
                                        <p:tav tm="0">
                                          <p:val>
                                            <p:strVal val="#ppt_x"/>
                                          </p:val>
                                        </p:tav>
                                        <p:tav tm="100000">
                                          <p:val>
                                            <p:strVal val="#ppt_x"/>
                                          </p:val>
                                        </p:tav>
                                      </p:tavLst>
                                    </p:anim>
                                    <p:anim calcmode="lin" valueType="num">
                                      <p:cBhvr additive="base">
                                        <p:cTn id="20" dur="500" fill="hold"/>
                                        <p:tgtEl>
                                          <p:spTgt spid="7618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61863"/>
                                        </p:tgtEl>
                                        <p:attrNameLst>
                                          <p:attrName>style.visibility</p:attrName>
                                        </p:attrNameLst>
                                      </p:cBhvr>
                                      <p:to>
                                        <p:strVal val="visible"/>
                                      </p:to>
                                    </p:set>
                                    <p:anim calcmode="lin" valueType="num">
                                      <p:cBhvr additive="base">
                                        <p:cTn id="25" dur="500" fill="hold"/>
                                        <p:tgtEl>
                                          <p:spTgt spid="761863"/>
                                        </p:tgtEl>
                                        <p:attrNameLst>
                                          <p:attrName>ppt_x</p:attrName>
                                        </p:attrNameLst>
                                      </p:cBhvr>
                                      <p:tavLst>
                                        <p:tav tm="0">
                                          <p:val>
                                            <p:strVal val="#ppt_x"/>
                                          </p:val>
                                        </p:tav>
                                        <p:tav tm="100000">
                                          <p:val>
                                            <p:strVal val="#ppt_x"/>
                                          </p:val>
                                        </p:tav>
                                      </p:tavLst>
                                    </p:anim>
                                    <p:anim calcmode="lin" valueType="num">
                                      <p:cBhvr additive="base">
                                        <p:cTn id="26" dur="500" fill="hold"/>
                                        <p:tgtEl>
                                          <p:spTgt spid="761863"/>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61864"/>
                                        </p:tgtEl>
                                        <p:attrNameLst>
                                          <p:attrName>style.visibility</p:attrName>
                                        </p:attrNameLst>
                                      </p:cBhvr>
                                      <p:to>
                                        <p:strVal val="visible"/>
                                      </p:to>
                                    </p:set>
                                    <p:anim calcmode="lin" valueType="num">
                                      <p:cBhvr additive="base">
                                        <p:cTn id="31" dur="500" fill="hold"/>
                                        <p:tgtEl>
                                          <p:spTgt spid="761864"/>
                                        </p:tgtEl>
                                        <p:attrNameLst>
                                          <p:attrName>ppt_x</p:attrName>
                                        </p:attrNameLst>
                                      </p:cBhvr>
                                      <p:tavLst>
                                        <p:tav tm="0">
                                          <p:val>
                                            <p:strVal val="#ppt_x"/>
                                          </p:val>
                                        </p:tav>
                                        <p:tav tm="100000">
                                          <p:val>
                                            <p:strVal val="#ppt_x"/>
                                          </p:val>
                                        </p:tav>
                                      </p:tavLst>
                                    </p:anim>
                                    <p:anim calcmode="lin" valueType="num">
                                      <p:cBhvr additive="base">
                                        <p:cTn id="32" dur="500" fill="hold"/>
                                        <p:tgtEl>
                                          <p:spTgt spid="7618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1860" grpId="0" animBg="1"/>
      <p:bldP spid="761861" grpId="0" animBg="1"/>
      <p:bldP spid="761863" grpId="0" animBg="1"/>
      <p:bldP spid="761864" grpId="0" animBg="1"/>
      <p:bldP spid="761862"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8" name="Rectangle 2"/>
          <p:cNvSpPr>
            <a:spLocks noGrp="1" noChangeArrowheads="1"/>
          </p:cNvSpPr>
          <p:nvPr>
            <p:ph type="title" idx="4294967295"/>
          </p:nvPr>
        </p:nvSpPr>
        <p:spPr>
          <a:xfrm>
            <a:off x="685800" y="609600"/>
            <a:ext cx="7620000" cy="5257800"/>
          </a:xfrm>
          <a:effectLst>
            <a:outerShdw blurRad="38100" dist="107763" dir="2700000" algn="ctr" rotWithShape="0">
              <a:schemeClr val="tx2">
                <a:alpha val="99924"/>
              </a:schemeClr>
            </a:outerShdw>
          </a:effectLst>
        </p:spPr>
        <p:txBody>
          <a:bodyPr/>
          <a:lstStyle/>
          <a:p>
            <a:pPr eaLnBrk="1" hangingPunct="1">
              <a:defRPr/>
            </a:pPr>
            <a:r>
              <a:rPr lang="ar-JO" sz="9600" b="1" dirty="0">
                <a:solidFill>
                  <a:srgbClr val="FFCCFF"/>
                </a:solidFill>
                <a:latin typeface="Century Gothic" charset="0"/>
                <a:ea typeface="Osaka" charset="0"/>
                <a:cs typeface="Osaka" charset="0"/>
              </a:rPr>
              <a:t>نشاط             ضد           المسيح</a:t>
            </a:r>
            <a:endParaRPr lang="en-US" dirty="0">
              <a:latin typeface="Century Gothic" charset="0"/>
              <a:ea typeface="Osaka" charset="0"/>
              <a:cs typeface="Osaka" charset="0"/>
            </a:endParaRPr>
          </a:p>
        </p:txBody>
      </p:sp>
      <p:sp>
        <p:nvSpPr>
          <p:cNvPr id="211970" name="Text Box 4"/>
          <p:cNvSpPr txBox="1">
            <a:spLocks noChangeArrowheads="1"/>
          </p:cNvSpPr>
          <p:nvPr/>
        </p:nvSpPr>
        <p:spPr bwMode="auto">
          <a:xfrm>
            <a:off x="9254196" y="39688"/>
            <a:ext cx="528006" cy="463846"/>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charset="0"/>
                <a:ea typeface="Osaka" charset="0"/>
                <a:cs typeface="Osaka" charset="0"/>
              </a:rPr>
              <a:t>79</a:t>
            </a:r>
            <a:endParaRPr lang="en-US" dirty="0">
              <a:solidFill>
                <a:srgbClr val="FFFFFF"/>
              </a:solidFill>
              <a:ea typeface="Osaka" charset="0"/>
              <a:cs typeface="Osaka" charset="0"/>
            </a:endParaRPr>
          </a:p>
        </p:txBody>
      </p:sp>
      <p:sp>
        <p:nvSpPr>
          <p:cNvPr id="4" name="Text Box 4"/>
          <p:cNvSpPr txBox="1">
            <a:spLocks noChangeArrowheads="1"/>
          </p:cNvSpPr>
          <p:nvPr/>
        </p:nvSpPr>
        <p:spPr bwMode="auto">
          <a:xfrm>
            <a:off x="8069430" y="75236"/>
            <a:ext cx="768457"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charset="0"/>
                <a:ea typeface="Osaka" charset="0"/>
                <a:cs typeface="Osaka" charset="0"/>
              </a:rPr>
              <a:t>216أ</a:t>
            </a:r>
            <a:endParaRPr lang="en-US" dirty="0">
              <a:solidFill>
                <a:srgbClr val="FFFFFF"/>
              </a:solidFill>
              <a:ea typeface="Osaka" charset="0"/>
              <a:cs typeface="Osaka" charset="0"/>
            </a:endParaRPr>
          </a:p>
        </p:txBody>
      </p:sp>
    </p:spTree>
    <p:extLst>
      <p:ext uri="{BB962C8B-B14F-4D97-AF65-F5344CB8AC3E}">
        <p14:creationId xmlns:p14="http://schemas.microsoft.com/office/powerpoint/2010/main" val="32552028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تأكيد الذات</a:t>
            </a:r>
            <a:endParaRPr lang="en-US" sz="5400" b="1" dirty="0">
              <a:effectLst>
                <a:glow rad="127000">
                  <a:schemeClr val="tx1"/>
                </a:glow>
              </a:effectLst>
              <a:latin typeface="Arial" charset="0"/>
              <a:ea typeface="ＭＳ Ｐゴシック" charset="0"/>
              <a:cs typeface="ＭＳ Ｐゴシック" charset="0"/>
            </a:endParaRPr>
          </a:p>
        </p:txBody>
      </p:sp>
      <p:pic>
        <p:nvPicPr>
          <p:cNvPr id="373764" name="Picture 4" descr="Related image">
            <a:extLst>
              <a:ext uri="{FF2B5EF4-FFF2-40B4-BE49-F238E27FC236}">
                <a16:creationId xmlns:a16="http://schemas.microsoft.com/office/drawing/2014/main" id="{69B6B10E-0574-C44D-AF68-62AB749A55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6058" y="1722367"/>
            <a:ext cx="6987941" cy="4934021"/>
          </a:xfrm>
          <a:prstGeom prst="rect">
            <a:avLst/>
          </a:prstGeom>
          <a:noFill/>
          <a:extLst>
            <a:ext uri="{909E8E84-426E-40DD-AFC4-6F175D3DCCD1}">
              <a14:hiddenFill xmlns:a14="http://schemas.microsoft.com/office/drawing/2010/main">
                <a:solidFill>
                  <a:srgbClr val="FFFFFF"/>
                </a:solidFill>
              </a14:hiddenFill>
            </a:ext>
          </a:extLst>
        </p:spPr>
      </p:pic>
      <p:pic>
        <p:nvPicPr>
          <p:cNvPr id="373762" name="Picture 2" descr="http://www.drbrustein.com/wp-content/uploads/2015/04/Self-Affirmation-e1429199013281.jpg">
            <a:extLst>
              <a:ext uri="{FF2B5EF4-FFF2-40B4-BE49-F238E27FC236}">
                <a16:creationId xmlns:a16="http://schemas.microsoft.com/office/drawing/2014/main" id="{3E3C13B7-5ABF-4541-9A83-63EA7358E2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14377"/>
            <a:ext cx="3187700" cy="317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627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73764"/>
                                        </p:tgtEl>
                                        <p:attrNameLst>
                                          <p:attrName>style.visibility</p:attrName>
                                        </p:attrNameLst>
                                      </p:cBhvr>
                                      <p:to>
                                        <p:strVal val="visible"/>
                                      </p:to>
                                    </p:set>
                                    <p:anim calcmode="lin" valueType="num">
                                      <p:cBhvr>
                                        <p:cTn id="7" dur="1000" fill="hold"/>
                                        <p:tgtEl>
                                          <p:spTgt spid="373764"/>
                                        </p:tgtEl>
                                        <p:attrNameLst>
                                          <p:attrName>ppt_w</p:attrName>
                                        </p:attrNameLst>
                                      </p:cBhvr>
                                      <p:tavLst>
                                        <p:tav tm="0">
                                          <p:val>
                                            <p:strVal val="#ppt_w*0.70"/>
                                          </p:val>
                                        </p:tav>
                                        <p:tav tm="100000">
                                          <p:val>
                                            <p:strVal val="#ppt_w"/>
                                          </p:val>
                                        </p:tav>
                                      </p:tavLst>
                                    </p:anim>
                                    <p:anim calcmode="lin" valueType="num">
                                      <p:cBhvr>
                                        <p:cTn id="8" dur="1000" fill="hold"/>
                                        <p:tgtEl>
                                          <p:spTgt spid="373764"/>
                                        </p:tgtEl>
                                        <p:attrNameLst>
                                          <p:attrName>ppt_h</p:attrName>
                                        </p:attrNameLst>
                                      </p:cBhvr>
                                      <p:tavLst>
                                        <p:tav tm="0">
                                          <p:val>
                                            <p:strVal val="#ppt_h"/>
                                          </p:val>
                                        </p:tav>
                                        <p:tav tm="100000">
                                          <p:val>
                                            <p:strVal val="#ppt_h"/>
                                          </p:val>
                                        </p:tav>
                                      </p:tavLst>
                                    </p:anim>
                                    <p:animEffect transition="in" filter="fade">
                                      <p:cBhvr>
                                        <p:cTn id="9" dur="1000"/>
                                        <p:tgtEl>
                                          <p:spTgt spid="373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376834" name="Picture 4" descr="Pict1019"/>
          <p:cNvPicPr>
            <a:picLocks noGrp="1" noChangeAspect="1" noChangeArrowheads="1"/>
          </p:cNvPicPr>
          <p:nvPr>
            <p:ph idx="4294967295"/>
          </p:nvPr>
        </p:nvPicPr>
        <p:blipFill>
          <a:blip r:embed="rId4" cstate="screen">
            <a:clrChange>
              <a:clrFrom>
                <a:srgbClr val="FFFFFF"/>
              </a:clrFrom>
              <a:clrTo>
                <a:srgbClr val="FFFFFF">
                  <a:alpha val="0"/>
                </a:srgbClr>
              </a:clrTo>
            </a:clrChange>
            <a:lum bright="-6000" contrast="6000"/>
            <a:grayscl/>
            <a:extLst>
              <a:ext uri="{28A0092B-C50C-407E-A947-70E740481C1C}">
                <a14:useLocalDpi xmlns:a14="http://schemas.microsoft.com/office/drawing/2010/main"/>
              </a:ext>
            </a:extLst>
          </a:blip>
          <a:srcRect/>
          <a:stretch>
            <a:fillRect/>
          </a:stretch>
        </p:blipFill>
        <p:spPr>
          <a:xfrm>
            <a:off x="9396413" y="509588"/>
            <a:ext cx="8640762" cy="5407025"/>
          </a:xfrm>
        </p:spPr>
      </p:pic>
      <p:sp>
        <p:nvSpPr>
          <p:cNvPr id="376835" name="Rectangle 7"/>
          <p:cNvSpPr>
            <a:spLocks noGrp="1" noChangeArrowheads="1"/>
          </p:cNvSpPr>
          <p:nvPr>
            <p:ph type="title"/>
          </p:nvPr>
        </p:nvSpPr>
        <p:spPr>
          <a:xfrm>
            <a:off x="179388" y="115888"/>
            <a:ext cx="8348662" cy="792162"/>
          </a:xfrm>
          <a:solidFill>
            <a:schemeClr val="tx1"/>
          </a:solidFill>
        </p:spPr>
        <p:txBody>
          <a:bodyPr/>
          <a:lstStyle/>
          <a:p>
            <a:r>
              <a:rPr lang="ar-JO" b="1" dirty="0">
                <a:latin typeface="Arial" charset="0"/>
                <a:ea typeface="ＭＳ Ｐゴシック" charset="0"/>
              </a:rPr>
              <a:t>التسلسل الزمني للأسبوع السبعين</a:t>
            </a:r>
            <a:endParaRPr lang="en-US" dirty="0">
              <a:solidFill>
                <a:schemeClr val="accent1"/>
              </a:solidFill>
              <a:latin typeface="Arial" charset="0"/>
              <a:ea typeface="ＭＳ Ｐゴシック" charset="0"/>
            </a:endParaRPr>
          </a:p>
        </p:txBody>
      </p:sp>
      <p:sp>
        <p:nvSpPr>
          <p:cNvPr id="560141" name="Oval 13"/>
          <p:cNvSpPr>
            <a:spLocks noChangeArrowheads="1"/>
          </p:cNvSpPr>
          <p:nvPr/>
        </p:nvSpPr>
        <p:spPr bwMode="auto">
          <a:xfrm>
            <a:off x="4211638" y="3357563"/>
            <a:ext cx="2447925" cy="666750"/>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376837" name="Text Box 14"/>
          <p:cNvSpPr txBox="1">
            <a:spLocks noChangeArrowheads="1"/>
          </p:cNvSpPr>
          <p:nvPr/>
        </p:nvSpPr>
        <p:spPr bwMode="auto">
          <a:xfrm>
            <a:off x="8472304" y="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000000"/>
                </a:solidFill>
                <a:latin typeface="Arial" charset="0"/>
                <a:cs typeface="Arial" charset="0"/>
              </a:rPr>
              <a:t>333</a:t>
            </a:r>
            <a:endParaRPr lang="en-US" b="1" dirty="0">
              <a:solidFill>
                <a:srgbClr val="000000"/>
              </a:solidFill>
              <a:latin typeface="Arial" charset="0"/>
              <a:cs typeface="Arial" charset="0"/>
            </a:endParaRPr>
          </a:p>
        </p:txBody>
      </p:sp>
      <p:cxnSp>
        <p:nvCxnSpPr>
          <p:cNvPr id="18" name="Straight Connector 17"/>
          <p:cNvCxnSpPr>
            <a:cxnSpLocks noChangeShapeType="1"/>
          </p:cNvCxnSpPr>
          <p:nvPr/>
        </p:nvCxnSpPr>
        <p:spPr bwMode="auto">
          <a:xfrm>
            <a:off x="4211638" y="3284538"/>
            <a:ext cx="0" cy="1152525"/>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408596" name="Group 408595"/>
          <p:cNvGrpSpPr>
            <a:grpSpLocks/>
          </p:cNvGrpSpPr>
          <p:nvPr/>
        </p:nvGrpSpPr>
        <p:grpSpPr bwMode="auto">
          <a:xfrm>
            <a:off x="4324350" y="3357564"/>
            <a:ext cx="2335213" cy="658848"/>
            <a:chOff x="4324836" y="4941168"/>
            <a:chExt cx="2335396" cy="659581"/>
          </a:xfrm>
        </p:grpSpPr>
        <p:sp>
          <p:nvSpPr>
            <p:cNvPr id="39" name="Text Box 10"/>
            <p:cNvSpPr txBox="1">
              <a:spLocks noChangeArrowheads="1"/>
            </p:cNvSpPr>
            <p:nvPr/>
          </p:nvSpPr>
          <p:spPr bwMode="auto">
            <a:xfrm>
              <a:off x="4599496" y="4941168"/>
              <a:ext cx="1744799" cy="4640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ar-JO" b="1" spc="-110" dirty="0">
                  <a:solidFill>
                    <a:srgbClr val="000000"/>
                  </a:solidFill>
                  <a:latin typeface="Arial"/>
                  <a:cs typeface="Arial"/>
                </a:rPr>
                <a:t>1260 يوم</a:t>
              </a:r>
              <a:endParaRPr lang="en-US" b="1" spc="-110" dirty="0">
                <a:solidFill>
                  <a:srgbClr val="000000"/>
                </a:solidFill>
                <a:latin typeface="Arial"/>
                <a:cs typeface="Arial"/>
              </a:endParaRPr>
            </a:p>
          </p:txBody>
        </p:sp>
        <p:cxnSp>
          <p:nvCxnSpPr>
            <p:cNvPr id="376894"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42" name="Text Box 10"/>
            <p:cNvSpPr txBox="1">
              <a:spLocks noChangeArrowheads="1"/>
            </p:cNvSpPr>
            <p:nvPr/>
          </p:nvSpPr>
          <p:spPr bwMode="auto">
            <a:xfrm>
              <a:off x="4599496" y="5228823"/>
              <a:ext cx="1744799" cy="3719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ar-JO" sz="1800" b="1" i="1" spc="-110" dirty="0">
                  <a:solidFill>
                    <a:srgbClr val="000000"/>
                  </a:solidFill>
                  <a:latin typeface="Arial"/>
                  <a:cs typeface="Arial"/>
                </a:rPr>
                <a:t>رؤ 11: 3، 12: 6</a:t>
              </a:r>
              <a:endParaRPr lang="en-US" b="1" spc="-110" dirty="0">
                <a:solidFill>
                  <a:srgbClr val="000000"/>
                </a:solidFill>
                <a:latin typeface="Arial"/>
                <a:cs typeface="Arial"/>
              </a:endParaRPr>
            </a:p>
          </p:txBody>
        </p:sp>
        <p:cxnSp>
          <p:nvCxnSpPr>
            <p:cNvPr id="376896"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cxnSp>
        <p:nvCxnSpPr>
          <p:cNvPr id="14" name="Straight Connector 13"/>
          <p:cNvCxnSpPr>
            <a:cxnSpLocks noChangeShapeType="1"/>
          </p:cNvCxnSpPr>
          <p:nvPr/>
        </p:nvCxnSpPr>
        <p:spPr bwMode="auto">
          <a:xfrm>
            <a:off x="6732588" y="2349500"/>
            <a:ext cx="0" cy="2303463"/>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sp>
        <p:nvSpPr>
          <p:cNvPr id="92" name="Text Box 10"/>
          <p:cNvSpPr txBox="1">
            <a:spLocks noChangeArrowheads="1"/>
          </p:cNvSpPr>
          <p:nvPr/>
        </p:nvSpPr>
        <p:spPr bwMode="auto">
          <a:xfrm>
            <a:off x="5867400" y="1412875"/>
            <a:ext cx="1655763" cy="7408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ar-JO" sz="2000" b="1" i="1" spc="-100" dirty="0">
                <a:solidFill>
                  <a:srgbClr val="000000"/>
                </a:solidFill>
                <a:latin typeface="Arial"/>
                <a:cs typeface="Arial"/>
              </a:rPr>
              <a:t>علامة ابن الإنسان</a:t>
            </a:r>
          </a:p>
          <a:p>
            <a:pPr algn="ctr" defTabSz="914400" eaLnBrk="0" fontAlgn="base" hangingPunct="0">
              <a:lnSpc>
                <a:spcPct val="80000"/>
              </a:lnSpc>
              <a:spcBef>
                <a:spcPct val="50000"/>
              </a:spcBef>
              <a:spcAft>
                <a:spcPct val="0"/>
              </a:spcAft>
              <a:defRPr/>
            </a:pPr>
            <a:r>
              <a:rPr lang="ar-JO" sz="2000" b="1" i="1" spc="-100" dirty="0">
                <a:solidFill>
                  <a:srgbClr val="000000"/>
                </a:solidFill>
                <a:latin typeface="Arial"/>
                <a:cs typeface="Arial"/>
              </a:rPr>
              <a:t>مت 24: 30</a:t>
            </a:r>
            <a:endParaRPr lang="en-US" sz="2000" b="1" i="1" spc="-100" dirty="0">
              <a:solidFill>
                <a:srgbClr val="000000"/>
              </a:solidFill>
              <a:latin typeface="Arial"/>
              <a:cs typeface="Arial"/>
            </a:endParaRPr>
          </a:p>
        </p:txBody>
      </p:sp>
      <p:cxnSp>
        <p:nvCxnSpPr>
          <p:cNvPr id="13" name="Straight Connector 12"/>
          <p:cNvCxnSpPr>
            <a:cxnSpLocks noChangeShapeType="1"/>
          </p:cNvCxnSpPr>
          <p:nvPr/>
        </p:nvCxnSpPr>
        <p:spPr bwMode="auto">
          <a:xfrm>
            <a:off x="3348038" y="2349500"/>
            <a:ext cx="0" cy="1800225"/>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102" name="Group 101"/>
          <p:cNvGrpSpPr>
            <a:grpSpLocks/>
          </p:cNvGrpSpPr>
          <p:nvPr/>
        </p:nvGrpSpPr>
        <p:grpSpPr bwMode="auto">
          <a:xfrm>
            <a:off x="3276600" y="3306759"/>
            <a:ext cx="1008063" cy="389980"/>
            <a:chOff x="6804245" y="3717032"/>
            <a:chExt cx="1080120" cy="389565"/>
          </a:xfrm>
        </p:grpSpPr>
        <p:sp>
          <p:nvSpPr>
            <p:cNvPr id="103" name="Text Box 10"/>
            <p:cNvSpPr txBox="1">
              <a:spLocks noChangeArrowheads="1"/>
            </p:cNvSpPr>
            <p:nvPr/>
          </p:nvSpPr>
          <p:spPr bwMode="auto">
            <a:xfrm>
              <a:off x="6804245" y="3717032"/>
              <a:ext cx="1080120" cy="389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ar-JO" b="1" spc="-110" dirty="0">
                  <a:solidFill>
                    <a:srgbClr val="000000"/>
                  </a:solidFill>
                  <a:latin typeface="Arial"/>
                  <a:cs typeface="Arial"/>
                </a:rPr>
                <a:t>30 يوم</a:t>
              </a:r>
              <a:endParaRPr lang="en-US" b="1" spc="-110" dirty="0">
                <a:solidFill>
                  <a:srgbClr val="000000"/>
                </a:solidFill>
                <a:latin typeface="Arial"/>
                <a:cs typeface="Arial"/>
              </a:endParaRPr>
            </a:p>
          </p:txBody>
        </p:sp>
        <p:cxnSp>
          <p:nvCxnSpPr>
            <p:cNvPr id="376891"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376892"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46" name="Group 45"/>
          <p:cNvGrpSpPr>
            <a:grpSpLocks/>
          </p:cNvGrpSpPr>
          <p:nvPr/>
        </p:nvGrpSpPr>
        <p:grpSpPr bwMode="auto">
          <a:xfrm>
            <a:off x="1258888" y="3357563"/>
            <a:ext cx="7129462" cy="2303462"/>
            <a:chOff x="1259632" y="3356992"/>
            <a:chExt cx="7128792" cy="2304256"/>
          </a:xfrm>
        </p:grpSpPr>
        <p:sp>
          <p:nvSpPr>
            <p:cNvPr id="376878" name="Oval 9"/>
            <p:cNvSpPr>
              <a:spLocks noChangeArrowheads="1"/>
            </p:cNvSpPr>
            <p:nvPr/>
          </p:nvSpPr>
          <p:spPr bwMode="auto">
            <a:xfrm flipH="1">
              <a:off x="1259632" y="4437112"/>
              <a:ext cx="1368152" cy="1224136"/>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cxnSp>
          <p:nvCxnSpPr>
            <p:cNvPr id="376879"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cxnSp>
          <p:nvCxnSpPr>
            <p:cNvPr id="376880"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376881" name="Group 71"/>
            <p:cNvGrpSpPr>
              <a:grpSpLocks/>
            </p:cNvGrpSpPr>
            <p:nvPr/>
          </p:nvGrpSpPr>
          <p:grpSpPr bwMode="auto">
            <a:xfrm>
              <a:off x="1907704" y="4076377"/>
              <a:ext cx="2335396" cy="833465"/>
              <a:chOff x="4324836" y="4940473"/>
              <a:chExt cx="2335396" cy="833465"/>
            </a:xfrm>
          </p:grpSpPr>
          <p:sp>
            <p:nvSpPr>
              <p:cNvPr id="73" name="Text Box 10"/>
              <p:cNvSpPr txBox="1">
                <a:spLocks noChangeArrowheads="1"/>
              </p:cNvSpPr>
              <p:nvPr/>
            </p:nvSpPr>
            <p:spPr bwMode="auto">
              <a:xfrm>
                <a:off x="4599014" y="4940473"/>
                <a:ext cx="1746086" cy="8334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ar-JO" b="1" spc="-110" dirty="0">
                    <a:solidFill>
                      <a:srgbClr val="000000"/>
                    </a:solidFill>
                    <a:latin typeface="Arial"/>
                    <a:cs typeface="Arial"/>
                  </a:rPr>
                  <a:t>3 سنوات و نصف</a:t>
                </a:r>
                <a:endParaRPr lang="en-US" b="1" spc="-110" dirty="0">
                  <a:solidFill>
                    <a:srgbClr val="000000"/>
                  </a:solidFill>
                  <a:latin typeface="Arial"/>
                  <a:cs typeface="Arial"/>
                </a:endParaRPr>
              </a:p>
            </p:txBody>
          </p:sp>
          <p:cxnSp>
            <p:nvCxnSpPr>
              <p:cNvPr id="376888"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376889"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376882" name="Group 76"/>
            <p:cNvGrpSpPr>
              <a:grpSpLocks/>
            </p:cNvGrpSpPr>
            <p:nvPr/>
          </p:nvGrpSpPr>
          <p:grpSpPr bwMode="auto">
            <a:xfrm>
              <a:off x="4355976" y="4076377"/>
              <a:ext cx="2335396" cy="833465"/>
              <a:chOff x="4324836" y="4940473"/>
              <a:chExt cx="2335396" cy="833465"/>
            </a:xfrm>
          </p:grpSpPr>
          <p:sp>
            <p:nvSpPr>
              <p:cNvPr id="78" name="Text Box 10"/>
              <p:cNvSpPr txBox="1">
                <a:spLocks noChangeArrowheads="1"/>
              </p:cNvSpPr>
              <p:nvPr/>
            </p:nvSpPr>
            <p:spPr bwMode="auto">
              <a:xfrm>
                <a:off x="4600025" y="4940473"/>
                <a:ext cx="1744498" cy="8334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ar-JO" b="1" spc="-110" dirty="0">
                    <a:solidFill>
                      <a:srgbClr val="000000"/>
                    </a:solidFill>
                    <a:latin typeface="Arial"/>
                    <a:cs typeface="Arial"/>
                  </a:rPr>
                  <a:t>3 سنوات و نصف</a:t>
                </a:r>
                <a:endParaRPr lang="en-US" b="1" spc="-110" dirty="0">
                  <a:solidFill>
                    <a:srgbClr val="000000"/>
                  </a:solidFill>
                  <a:latin typeface="Arial"/>
                  <a:cs typeface="Arial"/>
                </a:endParaRPr>
              </a:p>
            </p:txBody>
          </p:sp>
          <p:cxnSp>
            <p:nvCxnSpPr>
              <p:cNvPr id="376885"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376886"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376883" name="Text Box 10"/>
            <p:cNvSpPr txBox="1">
              <a:spLocks noChangeArrowheads="1"/>
            </p:cNvSpPr>
            <p:nvPr/>
          </p:nvSpPr>
          <p:spPr bwMode="auto">
            <a:xfrm>
              <a:off x="1259632" y="4519713"/>
              <a:ext cx="1368152" cy="6487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ar-JO" sz="1800" b="1" i="1" dirty="0">
                  <a:solidFill>
                    <a:srgbClr val="000000"/>
                  </a:solidFill>
                  <a:latin typeface="Arial" charset="0"/>
                  <a:cs typeface="Arial" charset="0"/>
                </a:rPr>
                <a:t>قطع العهد</a:t>
              </a:r>
              <a:br>
                <a:rPr lang="en-US" sz="1800" b="1" i="1" dirty="0">
                  <a:solidFill>
                    <a:srgbClr val="000000"/>
                  </a:solidFill>
                  <a:latin typeface="Arial" charset="0"/>
                  <a:cs typeface="Arial" charset="0"/>
                </a:rPr>
              </a:br>
              <a:r>
                <a:rPr lang="ar-JO" sz="1800" b="1" i="1" dirty="0">
                  <a:solidFill>
                    <a:srgbClr val="000000"/>
                  </a:solidFill>
                  <a:latin typeface="Arial" charset="0"/>
                  <a:cs typeface="Arial" charset="0"/>
                </a:rPr>
                <a:t>دا 9: 27أ</a:t>
              </a:r>
              <a:endParaRPr lang="en-US" sz="1800" b="1" i="1" dirty="0">
                <a:solidFill>
                  <a:srgbClr val="000000"/>
                </a:solidFill>
                <a:latin typeface="Arial" charset="0"/>
                <a:cs typeface="Arial" charset="0"/>
              </a:endParaRPr>
            </a:p>
          </p:txBody>
        </p:sp>
      </p:grpSp>
      <p:grpSp>
        <p:nvGrpSpPr>
          <p:cNvPr id="49" name="Group 48"/>
          <p:cNvGrpSpPr>
            <a:grpSpLocks/>
          </p:cNvGrpSpPr>
          <p:nvPr/>
        </p:nvGrpSpPr>
        <p:grpSpPr bwMode="auto">
          <a:xfrm>
            <a:off x="-36513" y="2349500"/>
            <a:ext cx="3343276" cy="3095840"/>
            <a:chOff x="-36512" y="2348880"/>
            <a:chExt cx="3343508" cy="3096559"/>
          </a:xfrm>
        </p:grpSpPr>
        <p:cxnSp>
          <p:nvCxnSpPr>
            <p:cNvPr id="376869"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376870" name="Group 96"/>
            <p:cNvGrpSpPr>
              <a:grpSpLocks/>
            </p:cNvGrpSpPr>
            <p:nvPr/>
          </p:nvGrpSpPr>
          <p:grpSpPr bwMode="auto">
            <a:xfrm>
              <a:off x="970034" y="3307953"/>
              <a:ext cx="1009720" cy="390071"/>
              <a:chOff x="6880741" y="3717677"/>
              <a:chExt cx="1080743" cy="390071"/>
            </a:xfrm>
          </p:grpSpPr>
          <p:sp>
            <p:nvSpPr>
              <p:cNvPr id="98" name="Text Box 10"/>
              <p:cNvSpPr txBox="1">
                <a:spLocks noChangeArrowheads="1"/>
              </p:cNvSpPr>
              <p:nvPr/>
            </p:nvSpPr>
            <p:spPr bwMode="auto">
              <a:xfrm>
                <a:off x="6880741" y="3717677"/>
                <a:ext cx="1080743" cy="3900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ar-JO" b="1" spc="-110" dirty="0">
                    <a:solidFill>
                      <a:srgbClr val="000000"/>
                    </a:solidFill>
                    <a:latin typeface="Arial"/>
                    <a:cs typeface="Arial"/>
                  </a:rPr>
                  <a:t>30 يوم</a:t>
                </a:r>
                <a:endParaRPr lang="en-US" b="1" spc="-110" dirty="0">
                  <a:solidFill>
                    <a:srgbClr val="000000"/>
                  </a:solidFill>
                  <a:latin typeface="Arial"/>
                  <a:cs typeface="Arial"/>
                </a:endParaRPr>
              </a:p>
            </p:txBody>
          </p:sp>
          <p:cxnSp>
            <p:nvCxnSpPr>
              <p:cNvPr id="376876"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376877"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376871" name="Text Box 10"/>
            <p:cNvSpPr txBox="1">
              <a:spLocks noChangeArrowheads="1"/>
            </p:cNvSpPr>
            <p:nvPr/>
          </p:nvSpPr>
          <p:spPr bwMode="auto">
            <a:xfrm>
              <a:off x="-36512" y="4519713"/>
              <a:ext cx="1368152" cy="9257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ar-JO" sz="1800" b="1" i="1" dirty="0">
                  <a:solidFill>
                    <a:srgbClr val="000000"/>
                  </a:solidFill>
                  <a:latin typeface="Arial" charset="0"/>
                  <a:cs typeface="Arial" charset="0"/>
                </a:rPr>
                <a:t>تعيين     الوحش</a:t>
              </a:r>
              <a:br>
                <a:rPr lang="en-US" sz="1800" b="1" i="1" dirty="0">
                  <a:solidFill>
                    <a:srgbClr val="000000"/>
                  </a:solidFill>
                  <a:latin typeface="Arial" charset="0"/>
                  <a:cs typeface="Arial" charset="0"/>
                </a:rPr>
              </a:br>
              <a:r>
                <a:rPr lang="ar-JO" sz="1800" b="1" i="1" dirty="0">
                  <a:solidFill>
                    <a:srgbClr val="000000"/>
                  </a:solidFill>
                  <a:latin typeface="Arial" charset="0"/>
                  <a:cs typeface="Arial" charset="0"/>
                </a:rPr>
                <a:t>رؤ 17: 13</a:t>
              </a:r>
              <a:endParaRPr lang="en-US" sz="1800" b="1" i="1" dirty="0">
                <a:solidFill>
                  <a:srgbClr val="000000"/>
                </a:solidFill>
                <a:latin typeface="Arial" charset="0"/>
                <a:cs typeface="Arial" charset="0"/>
              </a:endParaRPr>
            </a:p>
          </p:txBody>
        </p:sp>
        <p:sp>
          <p:nvSpPr>
            <p:cNvPr id="111" name="Text Box 10"/>
            <p:cNvSpPr txBox="1">
              <a:spLocks noChangeArrowheads="1"/>
            </p:cNvSpPr>
            <p:nvPr/>
          </p:nvSpPr>
          <p:spPr bwMode="auto">
            <a:xfrm>
              <a:off x="1246278" y="2677569"/>
              <a:ext cx="1744783" cy="8333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ar-JO" b="1" spc="-110" dirty="0">
                  <a:solidFill>
                    <a:srgbClr val="000000"/>
                  </a:solidFill>
                  <a:latin typeface="Arial"/>
                  <a:cs typeface="Arial"/>
                </a:rPr>
                <a:t>3 سنوات و نصف</a:t>
              </a:r>
              <a:endParaRPr lang="en-US" b="1" spc="-110" dirty="0">
                <a:solidFill>
                  <a:srgbClr val="000000"/>
                </a:solidFill>
                <a:latin typeface="Arial"/>
                <a:cs typeface="Arial"/>
              </a:endParaRPr>
            </a:p>
          </p:txBody>
        </p:sp>
        <p:cxnSp>
          <p:nvCxnSpPr>
            <p:cNvPr id="376873"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376874"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52" name="Group 51"/>
          <p:cNvGrpSpPr>
            <a:grpSpLocks/>
          </p:cNvGrpSpPr>
          <p:nvPr/>
        </p:nvGrpSpPr>
        <p:grpSpPr bwMode="auto">
          <a:xfrm>
            <a:off x="6588125" y="1412875"/>
            <a:ext cx="2555875" cy="3992563"/>
            <a:chOff x="6588224" y="1412776"/>
            <a:chExt cx="2555775" cy="3992238"/>
          </a:xfrm>
        </p:grpSpPr>
        <p:sp>
          <p:nvSpPr>
            <p:cNvPr id="376860" name="Text Box 10"/>
            <p:cNvSpPr txBox="1">
              <a:spLocks noChangeArrowheads="1"/>
            </p:cNvSpPr>
            <p:nvPr/>
          </p:nvSpPr>
          <p:spPr bwMode="auto">
            <a:xfrm>
              <a:off x="6588224" y="4941168"/>
              <a:ext cx="2088232"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ar-JO" b="1" i="1" dirty="0">
                  <a:solidFill>
                    <a:srgbClr val="000000"/>
                  </a:solidFill>
                  <a:latin typeface="Arial" charset="0"/>
                  <a:cs typeface="Arial" charset="0"/>
                </a:rPr>
                <a:t>المجيء الثاني</a:t>
              </a:r>
              <a:endParaRPr lang="en-US" b="1" i="1" dirty="0">
                <a:solidFill>
                  <a:srgbClr val="000000"/>
                </a:solidFill>
                <a:latin typeface="Arial" charset="0"/>
                <a:cs typeface="Arial" charset="0"/>
              </a:endParaRPr>
            </a:p>
          </p:txBody>
        </p:sp>
        <p:cxnSp>
          <p:nvCxnSpPr>
            <p:cNvPr id="376861"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376862" name="Group 408601"/>
            <p:cNvGrpSpPr>
              <a:grpSpLocks/>
            </p:cNvGrpSpPr>
            <p:nvPr/>
          </p:nvGrpSpPr>
          <p:grpSpPr bwMode="auto">
            <a:xfrm>
              <a:off x="6732237" y="3345519"/>
              <a:ext cx="1599786" cy="659545"/>
              <a:chOff x="6732237" y="3717032"/>
              <a:chExt cx="1599786" cy="659545"/>
            </a:xfrm>
          </p:grpSpPr>
          <p:sp>
            <p:nvSpPr>
              <p:cNvPr id="83" name="Text Box 10"/>
              <p:cNvSpPr txBox="1">
                <a:spLocks noChangeArrowheads="1"/>
              </p:cNvSpPr>
              <p:nvPr/>
            </p:nvSpPr>
            <p:spPr bwMode="auto">
              <a:xfrm>
                <a:off x="6804115" y="3717707"/>
                <a:ext cx="1412819" cy="463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ar-JO" b="1" spc="-110" dirty="0">
                    <a:solidFill>
                      <a:srgbClr val="000000"/>
                    </a:solidFill>
                    <a:latin typeface="Arial"/>
                    <a:cs typeface="Arial"/>
                  </a:rPr>
                  <a:t>45 يوم</a:t>
                </a:r>
                <a:endParaRPr lang="en-US" b="1" spc="-110" dirty="0">
                  <a:solidFill>
                    <a:srgbClr val="000000"/>
                  </a:solidFill>
                  <a:latin typeface="Arial"/>
                  <a:cs typeface="Arial"/>
                </a:endParaRPr>
              </a:p>
            </p:txBody>
          </p:sp>
          <p:cxnSp>
            <p:nvCxnSpPr>
              <p:cNvPr id="376866"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85" name="Text Box 10"/>
              <p:cNvSpPr txBox="1">
                <a:spLocks noChangeArrowheads="1"/>
              </p:cNvSpPr>
              <p:nvPr/>
            </p:nvSpPr>
            <p:spPr bwMode="auto">
              <a:xfrm>
                <a:off x="6948572" y="4005021"/>
                <a:ext cx="1223914" cy="3714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ar-JO" sz="1800" b="1" i="1" spc="-110" dirty="0">
                    <a:solidFill>
                      <a:srgbClr val="000000"/>
                    </a:solidFill>
                    <a:latin typeface="Arial"/>
                    <a:cs typeface="Arial"/>
                  </a:rPr>
                  <a:t>دا 12: 12</a:t>
                </a:r>
                <a:endParaRPr lang="en-US" b="1" spc="-110" dirty="0">
                  <a:solidFill>
                    <a:srgbClr val="000000"/>
                  </a:solidFill>
                  <a:latin typeface="Arial"/>
                  <a:cs typeface="Arial"/>
                </a:endParaRPr>
              </a:p>
            </p:txBody>
          </p:sp>
          <p:cxnSp>
            <p:nvCxnSpPr>
              <p:cNvPr id="376868"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94" name="Text Box 10"/>
            <p:cNvSpPr txBox="1">
              <a:spLocks noChangeArrowheads="1"/>
            </p:cNvSpPr>
            <p:nvPr/>
          </p:nvSpPr>
          <p:spPr bwMode="auto">
            <a:xfrm>
              <a:off x="7667682" y="1412776"/>
              <a:ext cx="1476317" cy="5869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defTabSz="914400" eaLnBrk="0" fontAlgn="base" hangingPunct="0">
                <a:spcAft>
                  <a:spcPct val="0"/>
                </a:spcAft>
                <a:defRPr/>
              </a:pPr>
              <a:r>
                <a:rPr lang="ar-JO" dirty="0">
                  <a:solidFill>
                    <a:srgbClr val="000000"/>
                  </a:solidFill>
                  <a:ea typeface="ＭＳ Ｐゴシック" charset="0"/>
                </a:rPr>
                <a:t>اكتمال رجوع المسيح</a:t>
              </a:r>
              <a:endParaRPr lang="en-US" dirty="0">
                <a:solidFill>
                  <a:srgbClr val="000000"/>
                </a:solidFill>
                <a:ea typeface="ＭＳ Ｐゴシック" charset="0"/>
              </a:endParaRPr>
            </a:p>
          </p:txBody>
        </p:sp>
        <p:sp>
          <p:nvSpPr>
            <p:cNvPr id="376864" name="Right Brace 34"/>
            <p:cNvSpPr>
              <a:spLocks/>
            </p:cNvSpPr>
            <p:nvPr/>
          </p:nvSpPr>
          <p:spPr bwMode="auto">
            <a:xfrm rot="5400000">
              <a:off x="7452109" y="4149080"/>
              <a:ext cx="216024" cy="1512168"/>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48" name="Group 47"/>
          <p:cNvGrpSpPr>
            <a:grpSpLocks/>
          </p:cNvGrpSpPr>
          <p:nvPr/>
        </p:nvGrpSpPr>
        <p:grpSpPr bwMode="auto">
          <a:xfrm>
            <a:off x="2700338" y="1433513"/>
            <a:ext cx="4032250" cy="4433551"/>
            <a:chOff x="2699792" y="1433435"/>
            <a:chExt cx="4032447" cy="4433747"/>
          </a:xfrm>
        </p:grpSpPr>
        <p:sp>
          <p:nvSpPr>
            <p:cNvPr id="376851" name="Text Box 10"/>
            <p:cNvSpPr txBox="1">
              <a:spLocks noChangeArrowheads="1"/>
            </p:cNvSpPr>
            <p:nvPr/>
          </p:nvSpPr>
          <p:spPr bwMode="auto">
            <a:xfrm>
              <a:off x="2699792" y="4941630"/>
              <a:ext cx="1368152" cy="925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1800" b="1" i="1" dirty="0">
                  <a:solidFill>
                    <a:srgbClr val="000000"/>
                  </a:solidFill>
                  <a:latin typeface="Arial" charset="0"/>
                  <a:cs typeface="Arial" charset="0"/>
                </a:rPr>
                <a:t>Covenant Broken</a:t>
              </a:r>
              <a:br>
                <a:rPr lang="en-US" sz="1800" b="1" i="1" dirty="0">
                  <a:solidFill>
                    <a:srgbClr val="000000"/>
                  </a:solidFill>
                  <a:latin typeface="Arial" charset="0"/>
                  <a:cs typeface="Arial" charset="0"/>
                </a:rPr>
              </a:br>
              <a:r>
                <a:rPr lang="en-US" sz="1800" b="1" i="1" dirty="0">
                  <a:solidFill>
                    <a:srgbClr val="000000"/>
                  </a:solidFill>
                  <a:latin typeface="Arial" charset="0"/>
                  <a:cs typeface="Arial" charset="0"/>
                </a:rPr>
                <a:t>Dan. 9:27b</a:t>
              </a:r>
            </a:p>
          </p:txBody>
        </p:sp>
        <p:grpSp>
          <p:nvGrpSpPr>
            <p:cNvPr id="376852" name="Group 21"/>
            <p:cNvGrpSpPr>
              <a:grpSpLocks/>
            </p:cNvGrpSpPr>
            <p:nvPr/>
          </p:nvGrpSpPr>
          <p:grpSpPr bwMode="auto">
            <a:xfrm>
              <a:off x="3347864" y="2636912"/>
              <a:ext cx="3384375" cy="659545"/>
              <a:chOff x="3779913" y="2492896"/>
              <a:chExt cx="2942935" cy="659545"/>
            </a:xfrm>
          </p:grpSpPr>
          <p:sp>
            <p:nvSpPr>
              <p:cNvPr id="32" name="Text Box 10"/>
              <p:cNvSpPr txBox="1">
                <a:spLocks noChangeArrowheads="1"/>
              </p:cNvSpPr>
              <p:nvPr/>
            </p:nvSpPr>
            <p:spPr bwMode="auto">
              <a:xfrm>
                <a:off x="4327676" y="2492797"/>
                <a:ext cx="1790512" cy="4651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ar-JO" b="1" spc="-110" dirty="0">
                    <a:solidFill>
                      <a:srgbClr val="000000"/>
                    </a:solidFill>
                    <a:latin typeface="Arial"/>
                    <a:cs typeface="Arial"/>
                  </a:rPr>
                  <a:t>1290 يوم</a:t>
                </a:r>
                <a:endParaRPr lang="en-US" b="1" spc="-110" dirty="0">
                  <a:solidFill>
                    <a:srgbClr val="000000"/>
                  </a:solidFill>
                  <a:latin typeface="Arial"/>
                  <a:cs typeface="Arial"/>
                </a:endParaRPr>
              </a:p>
            </p:txBody>
          </p:sp>
          <p:cxnSp>
            <p:nvCxnSpPr>
              <p:cNvPr id="376857"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376858"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ar-JO" sz="1800" b="1" i="1" spc="-110" dirty="0">
                    <a:solidFill>
                      <a:srgbClr val="000000"/>
                    </a:solidFill>
                    <a:latin typeface="Arial"/>
                    <a:cs typeface="Arial"/>
                  </a:rPr>
                  <a:t>دا 12: 11</a:t>
                </a:r>
                <a:endParaRPr lang="en-US" b="1" spc="-110" dirty="0">
                  <a:solidFill>
                    <a:srgbClr val="000000"/>
                  </a:solidFill>
                  <a:latin typeface="Arial"/>
                  <a:cs typeface="Arial"/>
                </a:endParaRPr>
              </a:p>
            </p:txBody>
          </p:sp>
        </p:grpSp>
        <p:sp>
          <p:nvSpPr>
            <p:cNvPr id="93" name="Text Box 10"/>
            <p:cNvSpPr txBox="1">
              <a:spLocks noChangeArrowheads="1"/>
            </p:cNvSpPr>
            <p:nvPr/>
          </p:nvSpPr>
          <p:spPr bwMode="auto">
            <a:xfrm>
              <a:off x="3204642" y="1433435"/>
              <a:ext cx="1006524" cy="586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ar-JO" sz="2000" b="1" i="1" spc="-100" dirty="0">
                  <a:solidFill>
                    <a:srgbClr val="000000"/>
                  </a:solidFill>
                  <a:latin typeface="Arial"/>
                  <a:cs typeface="Arial"/>
                </a:rPr>
                <a:t>منتصف الأسبوع</a:t>
              </a:r>
              <a:endParaRPr lang="en-US" sz="2000" b="1" i="1" spc="-100" dirty="0">
                <a:solidFill>
                  <a:srgbClr val="000000"/>
                </a:solidFill>
                <a:latin typeface="Arial"/>
                <a:cs typeface="Arial"/>
              </a:endParaRPr>
            </a:p>
          </p:txBody>
        </p:sp>
        <p:sp>
          <p:nvSpPr>
            <p:cNvPr id="376854" name="AutoShape 11"/>
            <p:cNvSpPr>
              <a:spLocks noChangeArrowheads="1"/>
            </p:cNvSpPr>
            <p:nvPr/>
          </p:nvSpPr>
          <p:spPr bwMode="auto">
            <a:xfrm>
              <a:off x="3125962" y="4077072"/>
              <a:ext cx="515813" cy="471015"/>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376855" name="Right Brace 120"/>
            <p:cNvSpPr>
              <a:spLocks/>
            </p:cNvSpPr>
            <p:nvPr/>
          </p:nvSpPr>
          <p:spPr bwMode="auto">
            <a:xfrm rot="-5400000">
              <a:off x="3671900" y="1880829"/>
              <a:ext cx="144015" cy="792087"/>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sp>
        <p:nvSpPr>
          <p:cNvPr id="376848" name="Text Box 10"/>
          <p:cNvSpPr txBox="1">
            <a:spLocks noChangeArrowheads="1"/>
          </p:cNvSpPr>
          <p:nvPr/>
        </p:nvSpPr>
        <p:spPr bwMode="auto">
          <a:xfrm>
            <a:off x="1131888" y="836613"/>
            <a:ext cx="6443662" cy="3099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ar-JO" sz="1400" i="1" dirty="0">
                <a:solidFill>
                  <a:srgbClr val="000000"/>
                </a:solidFill>
                <a:latin typeface="Arial" charset="0"/>
                <a:cs typeface="Arial" charset="0"/>
              </a:rPr>
              <a:t>مقتبسة من ج. دوايت بنتيكوست، كلية دالاس اللاهوتية، 1988</a:t>
            </a:r>
            <a:endParaRPr lang="en-US" sz="1400" i="1" dirty="0">
              <a:solidFill>
                <a:srgbClr val="000000"/>
              </a:solidFill>
              <a:latin typeface="Arial" charset="0"/>
              <a:cs typeface="Arial" charset="0"/>
            </a:endParaRPr>
          </a:p>
        </p:txBody>
      </p:sp>
      <p:sp>
        <p:nvSpPr>
          <p:cNvPr id="45" name="Rounded Rectangle 44"/>
          <p:cNvSpPr>
            <a:spLocks noChangeArrowheads="1"/>
          </p:cNvSpPr>
          <p:nvPr/>
        </p:nvSpPr>
        <p:spPr bwMode="auto">
          <a:xfrm>
            <a:off x="1908175" y="6300788"/>
            <a:ext cx="4751388" cy="512762"/>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algn="ctr" defTabSz="914400" eaLnBrk="0" fontAlgn="base" hangingPunct="0">
              <a:spcBef>
                <a:spcPct val="0"/>
              </a:spcBef>
              <a:spcAft>
                <a:spcPct val="0"/>
              </a:spcAft>
            </a:pPr>
            <a:r>
              <a:rPr lang="ar-JO" sz="2400" dirty="0">
                <a:solidFill>
                  <a:srgbClr val="FFFFFF"/>
                </a:solidFill>
                <a:latin typeface="Comic Sans MS" charset="0"/>
                <a:ea typeface="ＭＳ Ｐゴシック" charset="0"/>
                <a:cs typeface="ＭＳ Ｐゴシック" charset="0"/>
              </a:rPr>
              <a:t>الضيقة</a:t>
            </a:r>
            <a:endParaRPr lang="en-US" sz="2400" dirty="0">
              <a:solidFill>
                <a:srgbClr val="FFFFFF"/>
              </a:solidFill>
              <a:latin typeface="Comic Sans MS" charset="0"/>
              <a:ea typeface="ＭＳ Ｐゴシック" charset="0"/>
              <a:cs typeface="ＭＳ Ｐゴシック" charset="0"/>
            </a:endParaRPr>
          </a:p>
        </p:txBody>
      </p:sp>
      <p:sp>
        <p:nvSpPr>
          <p:cNvPr id="126" name="Rounded Rectangle 125"/>
          <p:cNvSpPr>
            <a:spLocks noChangeArrowheads="1"/>
          </p:cNvSpPr>
          <p:nvPr/>
        </p:nvSpPr>
        <p:spPr bwMode="auto">
          <a:xfrm>
            <a:off x="4211638" y="5373688"/>
            <a:ext cx="2447925" cy="513191"/>
          </a:xfrm>
          <a:prstGeom prst="roundRect">
            <a:avLst>
              <a:gd name="adj" fmla="val 16667"/>
            </a:avLst>
          </a:prstGeom>
          <a:solidFill>
            <a:srgbClr val="FF0000"/>
          </a:solidFill>
          <a:ln w="9525">
            <a:solidFill>
              <a:schemeClr val="tx1"/>
            </a:solidFill>
            <a:round/>
            <a:headEnd/>
            <a:tailEnd type="stealth" w="lg" len="lg"/>
          </a:ln>
        </p:spPr>
        <p:txBody>
          <a:bodyPr lIns="90000" tIns="46800" rIns="90000" bIns="46800">
            <a:spAutoFit/>
          </a:bodyPr>
          <a:lstStyle/>
          <a:p>
            <a:pPr algn="ctr" defTabSz="914400" eaLnBrk="0" fontAlgn="base" hangingPunct="0">
              <a:spcBef>
                <a:spcPct val="0"/>
              </a:spcBef>
              <a:spcAft>
                <a:spcPct val="0"/>
              </a:spcAft>
            </a:pPr>
            <a:r>
              <a:rPr lang="ar-JO" sz="2400" dirty="0">
                <a:solidFill>
                  <a:srgbClr val="FFFFFF"/>
                </a:solidFill>
                <a:latin typeface="Comic Sans MS" charset="0"/>
                <a:ea typeface="ＭＳ Ｐゴシック" charset="0"/>
                <a:cs typeface="ＭＳ Ｐゴシック" charset="0"/>
              </a:rPr>
              <a:t>الضيقة العظيمة</a:t>
            </a:r>
            <a:endParaRPr lang="en-US" sz="2400" dirty="0">
              <a:solidFill>
                <a:srgbClr val="FFFFFF"/>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14758143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0.70"/>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dissolve">
                                      <p:cBhvr>
                                        <p:cTn id="34" dur="500"/>
                                        <p:tgtEl>
                                          <p:spTgt spid="10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560141"/>
                                        </p:tgtEl>
                                        <p:attrNameLst>
                                          <p:attrName>style.visibility</p:attrName>
                                        </p:attrNameLst>
                                      </p:cBhvr>
                                      <p:to>
                                        <p:strVal val="visible"/>
                                      </p:to>
                                    </p:set>
                                    <p:anim calcmode="lin" valueType="num">
                                      <p:cBhvr>
                                        <p:cTn id="39" dur="1000" fill="hold"/>
                                        <p:tgtEl>
                                          <p:spTgt spid="560141"/>
                                        </p:tgtEl>
                                        <p:attrNameLst>
                                          <p:attrName>ppt_w</p:attrName>
                                        </p:attrNameLst>
                                      </p:cBhvr>
                                      <p:tavLst>
                                        <p:tav tm="0">
                                          <p:val>
                                            <p:strVal val="#ppt_w*0.70"/>
                                          </p:val>
                                        </p:tav>
                                        <p:tav tm="100000">
                                          <p:val>
                                            <p:strVal val="#ppt_w"/>
                                          </p:val>
                                        </p:tav>
                                      </p:tavLst>
                                    </p:anim>
                                    <p:anim calcmode="lin" valueType="num">
                                      <p:cBhvr>
                                        <p:cTn id="40" dur="1000" fill="hold"/>
                                        <p:tgtEl>
                                          <p:spTgt spid="560141"/>
                                        </p:tgtEl>
                                        <p:attrNameLst>
                                          <p:attrName>ppt_h</p:attrName>
                                        </p:attrNameLst>
                                      </p:cBhvr>
                                      <p:tavLst>
                                        <p:tav tm="0">
                                          <p:val>
                                            <p:strVal val="#ppt_h"/>
                                          </p:val>
                                        </p:tav>
                                        <p:tav tm="100000">
                                          <p:val>
                                            <p:strVal val="#ppt_h"/>
                                          </p:val>
                                        </p:tav>
                                      </p:tavLst>
                                    </p:anim>
                                    <p:animEffect transition="in" filter="fade">
                                      <p:cBhvr>
                                        <p:cTn id="41" dur="1000"/>
                                        <p:tgtEl>
                                          <p:spTgt spid="560141"/>
                                        </p:tgtEl>
                                      </p:cBhvr>
                                    </p:animEffect>
                                  </p:childTnLst>
                                </p:cTn>
                              </p:par>
                              <p:par>
                                <p:cTn id="42" presetID="3" presetClass="entr" presetSubtype="10" fill="hold" nodeType="withEffect">
                                  <p:stCondLst>
                                    <p:cond delay="0"/>
                                  </p:stCondLst>
                                  <p:childTnLst>
                                    <p:set>
                                      <p:cBhvr>
                                        <p:cTn id="43" dur="1" fill="hold">
                                          <p:stCondLst>
                                            <p:cond delay="0"/>
                                          </p:stCondLst>
                                        </p:cTn>
                                        <p:tgtEl>
                                          <p:spTgt spid="408596"/>
                                        </p:tgtEl>
                                        <p:attrNameLst>
                                          <p:attrName>style.visibility</p:attrName>
                                        </p:attrNameLst>
                                      </p:cBhvr>
                                      <p:to>
                                        <p:strVal val="visible"/>
                                      </p:to>
                                    </p:set>
                                    <p:animEffect transition="in" filter="blinds(horizontal)">
                                      <p:cBhvr>
                                        <p:cTn id="44" dur="500"/>
                                        <p:tgtEl>
                                          <p:spTgt spid="40859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blinds(horizontal)">
                                      <p:cBhvr>
                                        <p:cTn id="47" dur="500"/>
                                        <p:tgtEl>
                                          <p:spTgt spid="1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92"/>
                                        </p:tgtEl>
                                        <p:attrNameLst>
                                          <p:attrName>style.visibility</p:attrName>
                                        </p:attrNameLst>
                                      </p:cBhvr>
                                      <p:to>
                                        <p:strVal val="visible"/>
                                      </p:to>
                                    </p:set>
                                    <p:anim calcmode="lin" valueType="num">
                                      <p:cBhvr additive="base">
                                        <p:cTn id="52" dur="500" fill="hold"/>
                                        <p:tgtEl>
                                          <p:spTgt spid="92"/>
                                        </p:tgtEl>
                                        <p:attrNameLst>
                                          <p:attrName>ppt_x</p:attrName>
                                        </p:attrNameLst>
                                      </p:cBhvr>
                                      <p:tavLst>
                                        <p:tav tm="0">
                                          <p:val>
                                            <p:strVal val="#ppt_x"/>
                                          </p:val>
                                        </p:tav>
                                        <p:tav tm="100000">
                                          <p:val>
                                            <p:strVal val="#ppt_x"/>
                                          </p:val>
                                        </p:tav>
                                      </p:tavLst>
                                    </p:anim>
                                    <p:anim calcmode="lin" valueType="num">
                                      <p:cBhvr additive="base">
                                        <p:cTn id="53"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1" fill="hold" nodeType="click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p:tgtEl>
                                          <p:spTgt spid="52"/>
                                        </p:tgtEl>
                                        <p:attrNameLst>
                                          <p:attrName>ppt_y</p:attrName>
                                        </p:attrNameLst>
                                      </p:cBhvr>
                                      <p:tavLst>
                                        <p:tav tm="0">
                                          <p:val>
                                            <p:strVal val="#ppt_y-#ppt_h*1.125000"/>
                                          </p:val>
                                        </p:tav>
                                        <p:tav tm="100000">
                                          <p:val>
                                            <p:strVal val="#ppt_y"/>
                                          </p:val>
                                        </p:tav>
                                      </p:tavLst>
                                    </p:anim>
                                    <p:animEffect transition="in" filter="wipe(down)">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41" grpId="0" animBg="1"/>
      <p:bldP spid="92" grpId="0"/>
      <p:bldP spid="45" grpId="0" animBg="1"/>
      <p:bldP spid="126"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778" name="Rectangle 2"/>
          <p:cNvSpPr>
            <a:spLocks noGrp="1" noChangeArrowheads="1"/>
          </p:cNvSpPr>
          <p:nvPr>
            <p:ph type="title"/>
          </p:nvPr>
        </p:nvSpPr>
        <p:spPr>
          <a:xfrm>
            <a:off x="5867400" y="990600"/>
            <a:ext cx="3276600" cy="1143000"/>
          </a:xfrm>
        </p:spPr>
        <p:txBody>
          <a:bodyPr/>
          <a:lstStyle/>
          <a:p>
            <a:pPr eaLnBrk="1" hangingPunct="1">
              <a:defRPr/>
            </a:pPr>
            <a:r>
              <a:rPr lang="ar-JO" sz="4000" dirty="0">
                <a:latin typeface="Arial" charset="0"/>
                <a:ea typeface="ＭＳ Ｐゴシック" charset="0"/>
                <a:cs typeface="ＭＳ Ｐゴシック" charset="0"/>
              </a:rPr>
              <a:t>دانيال 11: 40</a:t>
            </a:r>
            <a:endParaRPr lang="en-US" sz="4000" dirty="0">
              <a:latin typeface="Arial" charset="0"/>
              <a:ea typeface="ＭＳ Ｐゴシック" charset="0"/>
              <a:cs typeface="ＭＳ Ｐゴシック" charset="0"/>
            </a:endParaRPr>
          </a:p>
        </p:txBody>
      </p:sp>
      <p:sp>
        <p:nvSpPr>
          <p:cNvPr id="971779" name="Rectangle 3"/>
          <p:cNvSpPr>
            <a:spLocks noGrp="1" noChangeArrowheads="1"/>
          </p:cNvSpPr>
          <p:nvPr>
            <p:ph type="body" idx="1"/>
          </p:nvPr>
        </p:nvSpPr>
        <p:spPr>
          <a:xfrm>
            <a:off x="5867400" y="2743200"/>
            <a:ext cx="3276600" cy="2895600"/>
          </a:xfrm>
        </p:spPr>
        <p:txBody>
          <a:bodyPr/>
          <a:lstStyle/>
          <a:p>
            <a:pPr algn="r" rtl="1" eaLnBrk="1" hangingPunct="1">
              <a:defRPr/>
            </a:pPr>
            <a:r>
              <a:rPr lang="ar-JO" dirty="0">
                <a:latin typeface="Arial" charset="0"/>
                <a:ea typeface="ＭＳ Ｐゴシック" charset="0"/>
                <a:cs typeface="ＭＳ Ｐゴシック" charset="0"/>
              </a:rPr>
              <a:t>أعداء إسرائيل سيغزون أرضها</a:t>
            </a:r>
            <a:endParaRPr lang="en-US" dirty="0">
              <a:latin typeface="Arial" charset="0"/>
              <a:ea typeface="ＭＳ Ｐゴシック" charset="0"/>
              <a:cs typeface="ＭＳ Ｐゴシック" charset="0"/>
            </a:endParaRPr>
          </a:p>
        </p:txBody>
      </p:sp>
      <p:pic>
        <p:nvPicPr>
          <p:cNvPr id="218115" name="Picture 4" descr="Dan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14400"/>
            <a:ext cx="5688013" cy="8485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8116" name="Text Box 5"/>
          <p:cNvSpPr txBox="1">
            <a:spLocks noChangeArrowheads="1"/>
          </p:cNvSpPr>
          <p:nvPr/>
        </p:nvSpPr>
        <p:spPr bwMode="auto">
          <a:xfrm>
            <a:off x="9144000" y="44063"/>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pPr>
            <a:r>
              <a:rPr lang="ar-JO" b="1" dirty="0">
                <a:solidFill>
                  <a:srgbClr val="FFFFFF"/>
                </a:solidFill>
                <a:latin typeface="Times New Roman" charset="0"/>
              </a:rPr>
              <a:t>543</a:t>
            </a:r>
            <a:endParaRPr lang="en-US" b="1" dirty="0">
              <a:solidFill>
                <a:srgbClr val="FFFFFF"/>
              </a:solidFill>
              <a:latin typeface="Times New Roman" charset="0"/>
            </a:endParaRPr>
          </a:p>
        </p:txBody>
      </p:sp>
    </p:spTree>
    <p:extLst>
      <p:ext uri="{BB962C8B-B14F-4D97-AF65-F5344CB8AC3E}">
        <p14:creationId xmlns:p14="http://schemas.microsoft.com/office/powerpoint/2010/main" val="60590358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826" name="Rectangle 2"/>
          <p:cNvSpPr>
            <a:spLocks noGrp="1" noChangeArrowheads="1"/>
          </p:cNvSpPr>
          <p:nvPr>
            <p:ph type="title"/>
          </p:nvPr>
        </p:nvSpPr>
        <p:spPr>
          <a:xfrm>
            <a:off x="5334000" y="277813"/>
            <a:ext cx="3810000" cy="1143000"/>
          </a:xfrm>
        </p:spPr>
        <p:txBody>
          <a:bodyPr/>
          <a:lstStyle/>
          <a:p>
            <a:pPr eaLnBrk="1" hangingPunct="1">
              <a:defRPr/>
            </a:pPr>
            <a:r>
              <a:rPr lang="ar-JO" sz="4000" dirty="0">
                <a:latin typeface="Arial" charset="0"/>
                <a:ea typeface="ＭＳ Ｐゴシック" charset="0"/>
                <a:cs typeface="ＭＳ Ｐゴシック" charset="0"/>
              </a:rPr>
              <a:t>دانيال 11: 40-45</a:t>
            </a:r>
            <a:endParaRPr lang="en-US" sz="4000" dirty="0">
              <a:latin typeface="Arial" charset="0"/>
              <a:ea typeface="ＭＳ Ｐゴシック" charset="0"/>
              <a:cs typeface="ＭＳ Ｐゴシック" charset="0"/>
            </a:endParaRPr>
          </a:p>
        </p:txBody>
      </p:sp>
      <p:sp>
        <p:nvSpPr>
          <p:cNvPr id="973827" name="Rectangle 3"/>
          <p:cNvSpPr>
            <a:spLocks noGrp="1" noChangeArrowheads="1"/>
          </p:cNvSpPr>
          <p:nvPr>
            <p:ph type="body" idx="1"/>
          </p:nvPr>
        </p:nvSpPr>
        <p:spPr>
          <a:xfrm>
            <a:off x="5334000" y="1600200"/>
            <a:ext cx="3810000" cy="4530725"/>
          </a:xfrm>
        </p:spPr>
        <p:txBody>
          <a:bodyPr/>
          <a:lstStyle/>
          <a:p>
            <a:pPr algn="r" rtl="1" eaLnBrk="1" hangingPunct="1">
              <a:defRPr/>
            </a:pPr>
            <a:r>
              <a:rPr lang="ar-JO" dirty="0">
                <a:latin typeface="Arial" charset="0"/>
                <a:ea typeface="ＭＳ Ｐゴシック" charset="0"/>
                <a:cs typeface="ＭＳ Ｐゴシック" charset="0"/>
              </a:rPr>
              <a:t>حتى السفن في البحر الأبيض المتوسط سينضمون إلى المعركة</a:t>
            </a:r>
            <a:endParaRPr lang="en-US" dirty="0">
              <a:latin typeface="Arial" charset="0"/>
              <a:ea typeface="ＭＳ Ｐゴシック" charset="0"/>
              <a:cs typeface="ＭＳ Ｐゴシック" charset="0"/>
            </a:endParaRPr>
          </a:p>
        </p:txBody>
      </p:sp>
      <p:pic>
        <p:nvPicPr>
          <p:cNvPr id="220163" name="Picture 4" descr="Dan11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294313" cy="723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483219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874" name="Rectangle 2"/>
          <p:cNvSpPr>
            <a:spLocks noGrp="1" noChangeArrowheads="1"/>
          </p:cNvSpPr>
          <p:nvPr>
            <p:ph type="title"/>
          </p:nvPr>
        </p:nvSpPr>
        <p:spPr/>
        <p:txBody>
          <a:bodyPr/>
          <a:lstStyle/>
          <a:p>
            <a:pPr eaLnBrk="1" hangingPunct="1">
              <a:defRPr/>
            </a:pPr>
            <a:r>
              <a:rPr lang="ar-JO" dirty="0">
                <a:latin typeface="Arial" charset="0"/>
                <a:ea typeface="ＭＳ Ｐゴシック" charset="0"/>
                <a:cs typeface="ＭＳ Ｐゴシック" charset="0"/>
              </a:rPr>
              <a:t>الغرب يلتقي بالشرق (دا 11: 44)</a:t>
            </a:r>
            <a:endParaRPr lang="en-US" dirty="0">
              <a:latin typeface="Arial" charset="0"/>
              <a:ea typeface="ＭＳ Ｐゴシック" charset="0"/>
              <a:cs typeface="ＭＳ Ｐゴシック" charset="0"/>
            </a:endParaRPr>
          </a:p>
        </p:txBody>
      </p:sp>
      <p:pic>
        <p:nvPicPr>
          <p:cNvPr id="222210" name="Picture 3" descr="Dan1100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362200"/>
            <a:ext cx="4605338"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2211" name="Picture 4" descr="Dan11000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81550" y="2363788"/>
            <a:ext cx="4362450" cy="4037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262686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4" descr="20 Three beasts and 666.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25400"/>
            <a:ext cx="9144000" cy="6821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3714" name="Rectangle 2"/>
          <p:cNvSpPr>
            <a:spLocks noGrp="1" noChangeArrowheads="1"/>
          </p:cNvSpPr>
          <p:nvPr>
            <p:ph type="ctrTitle"/>
          </p:nvPr>
        </p:nvSpPr>
        <p:spPr>
          <a:xfrm>
            <a:off x="10023" y="24507"/>
            <a:ext cx="3673475" cy="1368426"/>
          </a:xfrm>
          <a:ln>
            <a:miter lim="800000"/>
            <a:headEnd/>
            <a:tailEnd/>
          </a:ln>
          <a:effectLst>
            <a:outerShdw blurRad="63500" dist="35921" dir="2700000" algn="ctr" rotWithShape="0">
              <a:schemeClr val="tx2">
                <a:alpha val="74997"/>
              </a:schemeClr>
            </a:outerShdw>
          </a:effectLst>
        </p:spPr>
        <p:txBody>
          <a:bodyPr/>
          <a:lstStyle/>
          <a:p>
            <a:pPr>
              <a:defRPr/>
            </a:pPr>
            <a:r>
              <a:rPr lang="ar-JO" b="1" kern="1200" dirty="0">
                <a:solidFill>
                  <a:srgbClr val="FFFFFF"/>
                </a:solidFill>
                <a:effectLst>
                  <a:glow rad="241300">
                    <a:srgbClr val="000000">
                      <a:alpha val="75000"/>
                    </a:srgbClr>
                  </a:glow>
                </a:effectLst>
                <a:latin typeface="Arial" charset="0"/>
                <a:ea typeface="ＭＳ Ｐゴシック" charset="0"/>
                <a:cs typeface="ＭＳ Ｐゴシック" charset="0"/>
              </a:rPr>
              <a:t>الوحوش في</a:t>
            </a:r>
            <a:br>
              <a:rPr lang="ar-JO" b="1" kern="1200" dirty="0">
                <a:solidFill>
                  <a:srgbClr val="FFFFFF"/>
                </a:solidFill>
                <a:effectLst>
                  <a:glow rad="241300">
                    <a:srgbClr val="000000">
                      <a:alpha val="75000"/>
                    </a:srgbClr>
                  </a:glow>
                </a:effectLst>
                <a:latin typeface="Arial" charset="0"/>
                <a:ea typeface="ＭＳ Ｐゴシック" charset="0"/>
                <a:cs typeface="ＭＳ Ｐゴシック" charset="0"/>
              </a:rPr>
            </a:br>
            <a:r>
              <a:rPr lang="ar-JO" b="1" kern="1200" dirty="0">
                <a:solidFill>
                  <a:srgbClr val="FFFFFF"/>
                </a:solidFill>
                <a:effectLst>
                  <a:glow rad="241300">
                    <a:srgbClr val="000000">
                      <a:alpha val="75000"/>
                    </a:srgbClr>
                  </a:glow>
                </a:effectLst>
                <a:latin typeface="Arial" charset="0"/>
                <a:ea typeface="ＭＳ Ｐゴシック" charset="0"/>
                <a:cs typeface="ＭＳ Ｐゴシック" charset="0"/>
              </a:rPr>
              <a:t>رؤيا 13</a:t>
            </a:r>
            <a:endParaRPr lang="en-US" b="1" kern="1200" dirty="0">
              <a:solidFill>
                <a:srgbClr val="FFFFFF"/>
              </a:solidFill>
              <a:effectLst>
                <a:glow rad="241300">
                  <a:srgbClr val="000000">
                    <a:alpha val="75000"/>
                  </a:srgbClr>
                </a:glow>
              </a:effectLst>
              <a:latin typeface="Arial" charset="0"/>
              <a:ea typeface="ＭＳ Ｐゴシック" charset="0"/>
              <a:cs typeface="ＭＳ Ｐゴシック" charset="0"/>
            </a:endParaRPr>
          </a:p>
        </p:txBody>
      </p:sp>
      <p:sp>
        <p:nvSpPr>
          <p:cNvPr id="2" name="Rectangle 2"/>
          <p:cNvSpPr>
            <a:spLocks noChangeArrowheads="1"/>
          </p:cNvSpPr>
          <p:nvPr/>
        </p:nvSpPr>
        <p:spPr bwMode="auto">
          <a:xfrm>
            <a:off x="152400" y="4972272"/>
            <a:ext cx="2743200" cy="13716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algn="ctr" defTabSz="914400" eaLnBrk="0" fontAlgn="base" hangingPunct="0">
              <a:spcBef>
                <a:spcPct val="0"/>
              </a:spcBef>
              <a:spcAft>
                <a:spcPct val="0"/>
              </a:spcAft>
              <a:defRPr/>
            </a:pPr>
            <a:r>
              <a:rPr lang="ar-JO" sz="3200" b="1" dirty="0">
                <a:solidFill>
                  <a:srgbClr val="FFFFFF"/>
                </a:solidFill>
                <a:effectLst>
                  <a:glow rad="241300">
                    <a:srgbClr val="000000">
                      <a:alpha val="75000"/>
                    </a:srgbClr>
                  </a:glow>
                </a:effectLst>
                <a:latin typeface="Arial" charset="0"/>
                <a:ea typeface="ＭＳ Ｐゴシック" charset="0"/>
                <a:cs typeface="ＭＳ Ｐゴシック" charset="0"/>
              </a:rPr>
              <a:t>التنين =     الشيطان</a:t>
            </a:r>
            <a:endParaRPr lang="en-US" sz="3200" dirty="0">
              <a:solidFill>
                <a:srgbClr val="FFFFFF"/>
              </a:solidFill>
              <a:effectLst>
                <a:glow rad="241300">
                  <a:srgbClr val="000000">
                    <a:alpha val="75000"/>
                  </a:srgbClr>
                </a:glow>
              </a:effectLst>
              <a:latin typeface="Times New Roman" charset="0"/>
              <a:ea typeface="ＭＳ Ｐゴシック" charset="0"/>
              <a:cs typeface="ＭＳ Ｐゴシック" charset="0"/>
            </a:endParaRPr>
          </a:p>
        </p:txBody>
      </p:sp>
      <p:sp>
        <p:nvSpPr>
          <p:cNvPr id="3" name="Rectangle 2"/>
          <p:cNvSpPr>
            <a:spLocks noChangeArrowheads="1"/>
          </p:cNvSpPr>
          <p:nvPr/>
        </p:nvSpPr>
        <p:spPr bwMode="auto">
          <a:xfrm>
            <a:off x="1905000" y="5124672"/>
            <a:ext cx="4800600" cy="10668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algn="ctr" defTabSz="914400" eaLnBrk="0" fontAlgn="base" hangingPunct="0">
              <a:spcBef>
                <a:spcPct val="0"/>
              </a:spcBef>
              <a:spcAft>
                <a:spcPct val="0"/>
              </a:spcAft>
              <a:defRPr/>
            </a:pPr>
            <a:r>
              <a:rPr lang="ar-JO" sz="3200" b="1" dirty="0">
                <a:solidFill>
                  <a:srgbClr val="FFFFFF"/>
                </a:solidFill>
                <a:effectLst>
                  <a:glow rad="241300">
                    <a:srgbClr val="000000">
                      <a:alpha val="75000"/>
                    </a:srgbClr>
                  </a:glow>
                </a:effectLst>
                <a:latin typeface="Arial" charset="0"/>
                <a:ea typeface="ＭＳ Ｐゴシック" charset="0"/>
                <a:cs typeface="ＭＳ Ｐゴシック" charset="0"/>
              </a:rPr>
              <a:t>وحش البحر = </a:t>
            </a:r>
          </a:p>
          <a:p>
            <a:pPr algn="ctr" defTabSz="914400" eaLnBrk="0" fontAlgn="base" hangingPunct="0">
              <a:spcBef>
                <a:spcPct val="0"/>
              </a:spcBef>
              <a:spcAft>
                <a:spcPct val="0"/>
              </a:spcAft>
              <a:defRPr/>
            </a:pPr>
            <a:r>
              <a:rPr lang="ar-JO" sz="3200" b="1" dirty="0">
                <a:solidFill>
                  <a:srgbClr val="FFFFFF"/>
                </a:solidFill>
                <a:effectLst>
                  <a:glow rad="241300">
                    <a:srgbClr val="000000">
                      <a:alpha val="75000"/>
                    </a:srgbClr>
                  </a:glow>
                </a:effectLst>
                <a:latin typeface="Arial" charset="0"/>
                <a:ea typeface="ＭＳ Ｐゴシック" charset="0"/>
                <a:cs typeface="ＭＳ Ｐゴシック" charset="0"/>
              </a:rPr>
              <a:t>ضد المسيح</a:t>
            </a:r>
            <a:endParaRPr lang="en-US" sz="3200" dirty="0">
              <a:solidFill>
                <a:srgbClr val="FFFFFF"/>
              </a:solidFill>
              <a:effectLst>
                <a:glow rad="241300">
                  <a:srgbClr val="000000">
                    <a:alpha val="75000"/>
                  </a:srgbClr>
                </a:glow>
              </a:effectLst>
              <a:latin typeface="Times New Roman" charset="0"/>
              <a:ea typeface="ＭＳ Ｐゴシック" charset="0"/>
              <a:cs typeface="ＭＳ Ｐゴシック" charset="0"/>
            </a:endParaRPr>
          </a:p>
        </p:txBody>
      </p:sp>
      <p:sp>
        <p:nvSpPr>
          <p:cNvPr id="4" name="Rectangle 2"/>
          <p:cNvSpPr>
            <a:spLocks noChangeArrowheads="1"/>
          </p:cNvSpPr>
          <p:nvPr/>
        </p:nvSpPr>
        <p:spPr bwMode="auto">
          <a:xfrm>
            <a:off x="5791200" y="5086572"/>
            <a:ext cx="3352800" cy="11430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algn="ctr" defTabSz="914400" eaLnBrk="0" fontAlgn="base" hangingPunct="0">
              <a:spcBef>
                <a:spcPct val="0"/>
              </a:spcBef>
              <a:spcAft>
                <a:spcPct val="0"/>
              </a:spcAft>
              <a:defRPr/>
            </a:pPr>
            <a:r>
              <a:rPr lang="ar-JO" sz="3200" b="1" dirty="0">
                <a:solidFill>
                  <a:srgbClr val="FFFFFF"/>
                </a:solidFill>
                <a:effectLst>
                  <a:glow rad="241300">
                    <a:srgbClr val="000000">
                      <a:alpha val="75000"/>
                    </a:srgbClr>
                  </a:glow>
                </a:effectLst>
                <a:latin typeface="Arial" charset="0"/>
                <a:ea typeface="ＭＳ Ｐゴシック" charset="0"/>
                <a:cs typeface="ＭＳ Ｐゴシック" charset="0"/>
              </a:rPr>
              <a:t>وحش الأرض =</a:t>
            </a:r>
          </a:p>
          <a:p>
            <a:pPr algn="ctr" defTabSz="914400" eaLnBrk="0" fontAlgn="base" hangingPunct="0">
              <a:spcBef>
                <a:spcPct val="0"/>
              </a:spcBef>
              <a:spcAft>
                <a:spcPct val="0"/>
              </a:spcAft>
              <a:defRPr/>
            </a:pPr>
            <a:r>
              <a:rPr lang="ar-JO" sz="3200" b="1" dirty="0">
                <a:solidFill>
                  <a:srgbClr val="FFFFFF"/>
                </a:solidFill>
                <a:effectLst>
                  <a:glow rad="241300">
                    <a:srgbClr val="000000">
                      <a:alpha val="75000"/>
                    </a:srgbClr>
                  </a:glow>
                </a:effectLst>
                <a:latin typeface="Arial" charset="0"/>
                <a:ea typeface="ＭＳ Ｐゴシック" charset="0"/>
                <a:cs typeface="ＭＳ Ｐゴシック" charset="0"/>
              </a:rPr>
              <a:t>النبي الكذاب</a:t>
            </a:r>
            <a:endParaRPr lang="en-US" sz="3200" dirty="0">
              <a:solidFill>
                <a:srgbClr val="FFFFFF"/>
              </a:solidFill>
              <a:effectLst>
                <a:glow rad="241300">
                  <a:srgbClr val="000000">
                    <a:alpha val="75000"/>
                  </a:srgbClr>
                </a:glow>
              </a:effectLst>
              <a:latin typeface="Times New Roman" charset="0"/>
              <a:ea typeface="ＭＳ Ｐゴシック" charset="0"/>
              <a:cs typeface="ＭＳ Ｐゴシック" charset="0"/>
            </a:endParaRPr>
          </a:p>
        </p:txBody>
      </p:sp>
      <p:sp>
        <p:nvSpPr>
          <p:cNvPr id="7" name="Rectangle 2"/>
          <p:cNvSpPr txBox="1">
            <a:spLocks noChangeArrowheads="1"/>
          </p:cNvSpPr>
          <p:nvPr/>
        </p:nvSpPr>
        <p:spPr bwMode="auto">
          <a:xfrm>
            <a:off x="22225" y="6227763"/>
            <a:ext cx="2914650"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5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224263" name="Text Box 19"/>
          <p:cNvSpPr txBox="1">
            <a:spLocks noChangeArrowheads="1"/>
          </p:cNvSpPr>
          <p:nvPr/>
        </p:nvSpPr>
        <p:spPr bwMode="auto">
          <a:xfrm>
            <a:off x="8007684" y="12700"/>
            <a:ext cx="1104566" cy="4635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387</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18710337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4" descr="Antichrist"/>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3522" name="Rectangle 2"/>
          <p:cNvSpPr>
            <a:spLocks noGrp="1" noChangeArrowheads="1"/>
          </p:cNvSpPr>
          <p:nvPr>
            <p:ph type="ctrTitle"/>
          </p:nvPr>
        </p:nvSpPr>
        <p:spPr>
          <a:xfrm>
            <a:off x="0" y="38318"/>
            <a:ext cx="8458200" cy="707886"/>
          </a:xfrm>
        </p:spPr>
        <p:txBody>
          <a:bodyPr>
            <a:spAutoFit/>
          </a:bodyPr>
          <a:lstStyle/>
          <a:p>
            <a:pPr>
              <a:defRPr/>
            </a:pPr>
            <a:r>
              <a:rPr lang="ar-JO" sz="4000" b="1" kern="1200" dirty="0">
                <a:solidFill>
                  <a:srgbClr val="FFFFFF"/>
                </a:solidFill>
                <a:effectLst>
                  <a:glow rad="292100">
                    <a:srgbClr val="000000">
                      <a:alpha val="75000"/>
                    </a:srgbClr>
                  </a:glow>
                </a:effectLst>
                <a:ea typeface="ＭＳ Ｐゴシック" charset="0"/>
              </a:rPr>
              <a:t>الثالوث الشيطاني</a:t>
            </a:r>
            <a:endParaRPr lang="en-US" sz="4000" b="1" kern="1200" dirty="0">
              <a:solidFill>
                <a:srgbClr val="FFFFFF"/>
              </a:solidFill>
              <a:effectLst>
                <a:glow rad="292100">
                  <a:srgbClr val="000000">
                    <a:alpha val="75000"/>
                  </a:srgbClr>
                </a:glow>
              </a:effectLst>
              <a:ea typeface="ＭＳ Ｐゴシック" charset="0"/>
            </a:endParaRPr>
          </a:p>
        </p:txBody>
      </p:sp>
      <p:sp>
        <p:nvSpPr>
          <p:cNvPr id="883714" name="Rectangle 2"/>
          <p:cNvSpPr>
            <a:spLocks noChangeArrowheads="1"/>
          </p:cNvSpPr>
          <p:nvPr/>
        </p:nvSpPr>
        <p:spPr bwMode="auto">
          <a:xfrm>
            <a:off x="3048000" y="1243281"/>
            <a:ext cx="3352800" cy="1323439"/>
          </a:xfrm>
          <a:prstGeom prst="rect">
            <a:avLst/>
          </a:prstGeom>
          <a:noFill/>
          <a:ln>
            <a:noFill/>
          </a:ln>
        </p:spPr>
        <p:txBody>
          <a:bodyPr anchor="ctr">
            <a:spAutoFit/>
          </a:bodyPr>
          <a:lstStyle/>
          <a:p>
            <a:pPr algn="ctr" defTabSz="914400" eaLnBrk="0" fontAlgn="base" hangingPunct="0">
              <a:spcBef>
                <a:spcPct val="0"/>
              </a:spcBef>
              <a:spcAft>
                <a:spcPct val="0"/>
              </a:spcAft>
              <a:defRPr/>
            </a:pPr>
            <a:r>
              <a:rPr lang="ar-JO" altLang="ja-JP" sz="4000" b="1" dirty="0">
                <a:solidFill>
                  <a:srgbClr val="FFFFFF"/>
                </a:solidFill>
                <a:effectLst>
                  <a:glow rad="292100">
                    <a:srgbClr val="000000">
                      <a:alpha val="75000"/>
                    </a:srgbClr>
                  </a:glow>
                </a:effectLst>
                <a:latin typeface="Arial"/>
                <a:ea typeface="ＭＳ Ｐゴシック" charset="0"/>
                <a:cs typeface="Arial"/>
              </a:rPr>
              <a:t>الآب =</a:t>
            </a:r>
          </a:p>
          <a:p>
            <a:pPr algn="ctr" defTabSz="914400" eaLnBrk="0" fontAlgn="base" hangingPunct="0">
              <a:spcBef>
                <a:spcPct val="0"/>
              </a:spcBef>
              <a:spcAft>
                <a:spcPct val="0"/>
              </a:spcAft>
              <a:defRPr/>
            </a:pPr>
            <a:r>
              <a:rPr lang="ar-JO" sz="4000" b="1" dirty="0">
                <a:solidFill>
                  <a:srgbClr val="FFFFFF"/>
                </a:solidFill>
                <a:effectLst>
                  <a:glow rad="292100">
                    <a:srgbClr val="000000">
                      <a:alpha val="75000"/>
                    </a:srgbClr>
                  </a:glow>
                </a:effectLst>
                <a:latin typeface="Arial"/>
                <a:ea typeface="ＭＳ Ｐゴシック" charset="0"/>
                <a:cs typeface="Arial"/>
              </a:rPr>
              <a:t>الشيطان</a:t>
            </a:r>
            <a:endParaRPr lang="en-US" sz="4000" b="1" dirty="0">
              <a:solidFill>
                <a:srgbClr val="FFFFFF"/>
              </a:solidFill>
              <a:effectLst>
                <a:glow rad="292100">
                  <a:srgbClr val="000000">
                    <a:alpha val="75000"/>
                  </a:srgbClr>
                </a:glow>
              </a:effectLst>
              <a:latin typeface="Arial"/>
              <a:ea typeface="ＭＳ Ｐゴシック" charset="0"/>
              <a:cs typeface="Arial"/>
            </a:endParaRPr>
          </a:p>
        </p:txBody>
      </p:sp>
      <p:sp>
        <p:nvSpPr>
          <p:cNvPr id="2" name="Rectangle 2"/>
          <p:cNvSpPr>
            <a:spLocks noChangeArrowheads="1"/>
          </p:cNvSpPr>
          <p:nvPr/>
        </p:nvSpPr>
        <p:spPr bwMode="auto">
          <a:xfrm>
            <a:off x="0" y="5205681"/>
            <a:ext cx="2895600" cy="1323439"/>
          </a:xfrm>
          <a:prstGeom prst="rect">
            <a:avLst/>
          </a:prstGeom>
          <a:noFill/>
          <a:ln>
            <a:noFill/>
          </a:ln>
        </p:spPr>
        <p:txBody>
          <a:bodyPr anchor="ctr">
            <a:spAutoFit/>
          </a:bodyPr>
          <a:lstStyle/>
          <a:p>
            <a:pPr algn="ctr" defTabSz="914400" eaLnBrk="0" fontAlgn="base" hangingPunct="0">
              <a:spcBef>
                <a:spcPct val="0"/>
              </a:spcBef>
              <a:spcAft>
                <a:spcPct val="0"/>
              </a:spcAft>
              <a:defRPr/>
            </a:pPr>
            <a:r>
              <a:rPr lang="ar-JO" altLang="ja-JP" sz="4000" b="1" dirty="0">
                <a:solidFill>
                  <a:srgbClr val="FFFFFF"/>
                </a:solidFill>
                <a:effectLst>
                  <a:glow rad="292100">
                    <a:srgbClr val="000000">
                      <a:alpha val="75000"/>
                    </a:srgbClr>
                  </a:glow>
                </a:effectLst>
                <a:latin typeface="Arial"/>
                <a:ea typeface="ＭＳ Ｐゴシック" charset="0"/>
                <a:cs typeface="Arial"/>
              </a:rPr>
              <a:t>الإبن =</a:t>
            </a:r>
          </a:p>
          <a:p>
            <a:pPr algn="ctr" defTabSz="914400" eaLnBrk="0" fontAlgn="base" hangingPunct="0">
              <a:spcBef>
                <a:spcPct val="0"/>
              </a:spcBef>
              <a:spcAft>
                <a:spcPct val="0"/>
              </a:spcAft>
              <a:defRPr/>
            </a:pPr>
            <a:r>
              <a:rPr lang="ar-JO" sz="4000" b="1" dirty="0">
                <a:solidFill>
                  <a:srgbClr val="FFFFFF"/>
                </a:solidFill>
                <a:effectLst>
                  <a:glow rad="292100">
                    <a:srgbClr val="000000">
                      <a:alpha val="75000"/>
                    </a:srgbClr>
                  </a:glow>
                </a:effectLst>
                <a:latin typeface="Arial"/>
                <a:ea typeface="ＭＳ Ｐゴシック" charset="0"/>
                <a:cs typeface="Arial"/>
              </a:rPr>
              <a:t>ضد المسيح</a:t>
            </a:r>
            <a:endParaRPr lang="en-US" sz="4000" b="1" dirty="0">
              <a:solidFill>
                <a:srgbClr val="FFFFFF"/>
              </a:solidFill>
              <a:effectLst>
                <a:glow rad="292100">
                  <a:srgbClr val="000000">
                    <a:alpha val="75000"/>
                  </a:srgbClr>
                </a:glow>
              </a:effectLst>
              <a:latin typeface="Arial"/>
              <a:ea typeface="ＭＳ Ｐゴシック" charset="0"/>
              <a:cs typeface="Arial"/>
            </a:endParaRPr>
          </a:p>
        </p:txBody>
      </p:sp>
      <p:sp>
        <p:nvSpPr>
          <p:cNvPr id="3" name="Rectangle 2"/>
          <p:cNvSpPr>
            <a:spLocks noChangeArrowheads="1"/>
          </p:cNvSpPr>
          <p:nvPr/>
        </p:nvSpPr>
        <p:spPr bwMode="auto">
          <a:xfrm>
            <a:off x="5069296" y="5167580"/>
            <a:ext cx="4074704" cy="1323439"/>
          </a:xfrm>
          <a:prstGeom prst="rect">
            <a:avLst/>
          </a:prstGeom>
          <a:noFill/>
          <a:ln>
            <a:noFill/>
          </a:ln>
        </p:spPr>
        <p:txBody>
          <a:bodyPr anchor="ctr">
            <a:spAutoFit/>
          </a:bodyPr>
          <a:lstStyle/>
          <a:p>
            <a:pPr algn="ctr" defTabSz="914400" eaLnBrk="0" fontAlgn="base" hangingPunct="0">
              <a:spcBef>
                <a:spcPct val="0"/>
              </a:spcBef>
              <a:spcAft>
                <a:spcPct val="0"/>
              </a:spcAft>
              <a:defRPr/>
            </a:pPr>
            <a:r>
              <a:rPr lang="ar-JO" altLang="ja-JP" sz="4000" b="1" dirty="0">
                <a:solidFill>
                  <a:srgbClr val="FFFFFF"/>
                </a:solidFill>
                <a:effectLst>
                  <a:glow rad="292100">
                    <a:srgbClr val="000000">
                      <a:alpha val="75000"/>
                    </a:srgbClr>
                  </a:glow>
                </a:effectLst>
                <a:latin typeface="Arial"/>
                <a:ea typeface="ＭＳ Ｐゴシック" charset="0"/>
                <a:cs typeface="Arial"/>
              </a:rPr>
              <a:t>الروح =</a:t>
            </a:r>
          </a:p>
          <a:p>
            <a:pPr algn="ctr" defTabSz="914400" eaLnBrk="0" fontAlgn="base" hangingPunct="0">
              <a:spcBef>
                <a:spcPct val="0"/>
              </a:spcBef>
              <a:spcAft>
                <a:spcPct val="0"/>
              </a:spcAft>
              <a:defRPr/>
            </a:pPr>
            <a:r>
              <a:rPr lang="ar-JO" sz="4000" b="1" dirty="0">
                <a:solidFill>
                  <a:srgbClr val="FFFFFF"/>
                </a:solidFill>
                <a:effectLst>
                  <a:glow rad="292100">
                    <a:srgbClr val="000000">
                      <a:alpha val="75000"/>
                    </a:srgbClr>
                  </a:glow>
                </a:effectLst>
                <a:latin typeface="Arial"/>
                <a:ea typeface="ＭＳ Ｐゴシック" charset="0"/>
                <a:cs typeface="Arial"/>
              </a:rPr>
              <a:t>النبي الكذاب</a:t>
            </a:r>
            <a:endParaRPr lang="en-US" sz="4000" b="1" dirty="0">
              <a:solidFill>
                <a:srgbClr val="FFFFFF"/>
              </a:solidFill>
              <a:effectLst>
                <a:glow rad="292100">
                  <a:srgbClr val="000000">
                    <a:alpha val="75000"/>
                  </a:srgbClr>
                </a:glow>
              </a:effectLst>
              <a:latin typeface="Arial"/>
              <a:ea typeface="ＭＳ Ｐゴシック" charset="0"/>
              <a:cs typeface="Arial"/>
            </a:endParaRPr>
          </a:p>
        </p:txBody>
      </p:sp>
      <p:sp>
        <p:nvSpPr>
          <p:cNvPr id="226310" name="Text Box 19"/>
          <p:cNvSpPr txBox="1">
            <a:spLocks noChangeArrowheads="1"/>
          </p:cNvSpPr>
          <p:nvPr/>
        </p:nvSpPr>
        <p:spPr bwMode="auto">
          <a:xfrm>
            <a:off x="8435975" y="1270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charset="0"/>
                <a:cs typeface="Arial" charset="0"/>
              </a:rPr>
              <a:t>387</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42901360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837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29" name="Content Placeholder 3" descr="Antichrist anger.jpg"/>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58000"/>
          </a:xfrm>
        </p:spPr>
      </p:pic>
      <p:sp>
        <p:nvSpPr>
          <p:cNvPr id="2" name="Title 1"/>
          <p:cNvSpPr>
            <a:spLocks noGrp="1"/>
          </p:cNvSpPr>
          <p:nvPr>
            <p:ph type="title"/>
          </p:nvPr>
        </p:nvSpPr>
        <p:spPr>
          <a:xfrm>
            <a:off x="533400" y="0"/>
            <a:ext cx="4572000" cy="1295400"/>
          </a:xfrm>
          <a:effectLst>
            <a:outerShdw blurRad="50800" dist="38100" dir="2700000">
              <a:srgbClr val="000000">
                <a:alpha val="43000"/>
              </a:srgbClr>
            </a:outerShdw>
          </a:effectLst>
        </p:spPr>
        <p:txBody>
          <a:bodyPr/>
          <a:lstStyle/>
          <a:p>
            <a:pPr>
              <a:defRPr/>
            </a:pPr>
            <a:r>
              <a:rPr lang="ar-JO" dirty="0">
                <a:ea typeface="ＭＳ Ｐゴシック" pitchFamily="-111" charset="-128"/>
                <a:cs typeface="ＭＳ Ｐゴシック" pitchFamily="-111" charset="-128"/>
              </a:rPr>
              <a:t>العالم سيعبد الوحش</a:t>
            </a:r>
            <a:endParaRPr lang="en-US" dirty="0">
              <a:ea typeface="ＭＳ Ｐゴシック" pitchFamily="-111" charset="-128"/>
              <a:cs typeface="ＭＳ Ｐゴシック" pitchFamily="-111" charset="-128"/>
            </a:endParaRPr>
          </a:p>
        </p:txBody>
      </p:sp>
      <p:pic>
        <p:nvPicPr>
          <p:cNvPr id="227331" name="Picture 4" descr="worship beast Rev 13.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4014788"/>
            <a:ext cx="3790950" cy="284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7332" name="Picture 5" descr="Worship beast close up.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1447800"/>
            <a:ext cx="3468688" cy="2601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913993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6"/>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defTabSz="914400" eaLnBrk="0" fontAlgn="base" hangingPunct="0">
              <a:spcBef>
                <a:spcPct val="0"/>
              </a:spcBef>
              <a:spcAft>
                <a:spcPct val="0"/>
              </a:spcAft>
            </a:pPr>
            <a:endParaRPr lang="en-US" sz="2400">
              <a:solidFill>
                <a:srgbClr val="000000"/>
              </a:solidFill>
              <a:latin typeface="Verdana" charset="0"/>
              <a:ea typeface="ＭＳ Ｐゴシック" charset="0"/>
              <a:cs typeface="ＭＳ Ｐゴシック" charset="0"/>
            </a:endParaRPr>
          </a:p>
        </p:txBody>
      </p:sp>
      <p:sp>
        <p:nvSpPr>
          <p:cNvPr id="51202" name="Rectangle 2"/>
          <p:cNvSpPr>
            <a:spLocks noChangeArrowheads="1"/>
          </p:cNvSpPr>
          <p:nvPr/>
        </p:nvSpPr>
        <p:spPr bwMode="auto">
          <a:xfrm>
            <a:off x="381000" y="609600"/>
            <a:ext cx="83820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defTabSz="914400" eaLnBrk="0" fontAlgn="base" hangingPunct="0">
              <a:spcBef>
                <a:spcPct val="0"/>
              </a:spcBef>
              <a:spcAft>
                <a:spcPct val="0"/>
              </a:spcAft>
            </a:pPr>
            <a:r>
              <a:rPr lang="ar-JO" sz="2400" b="1" i="1" dirty="0">
                <a:solidFill>
                  <a:srgbClr val="FFFFFF"/>
                </a:solidFill>
                <a:latin typeface="Comic Sans MS" charset="0"/>
                <a:ea typeface="ＭＳ Ｐゴシック" charset="0"/>
                <a:cs typeface="ＭＳ Ｐゴシック" charset="0"/>
              </a:rPr>
              <a:t>و يجعل الجميع الصغار و الكبار و الأغنياء و الفقراء و الأحرار و العبيد تصنع لهم سمة على يدهم اليمنى أو على جبهتهم و أن لا يقدر أحد أن يشتري أو يبيع إلا من له السمة أو اسم الوحش أو عدد اسمه</a:t>
            </a:r>
            <a:endParaRPr lang="pt-BR" sz="2400" b="1" i="1" dirty="0">
              <a:solidFill>
                <a:srgbClr val="FFFFFF"/>
              </a:solidFill>
              <a:latin typeface="Comic Sans MS" charset="0"/>
              <a:ea typeface="ＭＳ Ｐゴシック" charset="0"/>
              <a:cs typeface="ＭＳ Ｐゴシック" charset="0"/>
            </a:endParaRPr>
          </a:p>
        </p:txBody>
      </p:sp>
      <p:pic>
        <p:nvPicPr>
          <p:cNvPr id="51203" name="Picture 3" descr="XIPNAMÃO"/>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81200" y="3886200"/>
            <a:ext cx="3810000" cy="2647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9380" name="Text Box 5"/>
          <p:cNvSpPr txBox="1">
            <a:spLocks noChangeArrowheads="1"/>
          </p:cNvSpPr>
          <p:nvPr/>
        </p:nvSpPr>
        <p:spPr bwMode="auto">
          <a:xfrm>
            <a:off x="5029200" y="2819400"/>
            <a:ext cx="205216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rPr>
              <a:t>رؤيا 13: 16-17</a:t>
            </a:r>
            <a:endParaRPr lang="en-US" b="1" dirty="0">
              <a:solidFill>
                <a:srgbClr val="FFFFFF"/>
              </a:solidFill>
            </a:endParaRPr>
          </a:p>
        </p:txBody>
      </p:sp>
      <p:sp>
        <p:nvSpPr>
          <p:cNvPr id="229381" name="Rectangle 6"/>
          <p:cNvSpPr>
            <a:spLocks noGrp="1" noChangeArrowheads="1"/>
          </p:cNvSpPr>
          <p:nvPr>
            <p:ph type="title" idx="4294967295"/>
          </p:nvPr>
        </p:nvSpPr>
        <p:spPr>
          <a:xfrm>
            <a:off x="6019800" y="4267200"/>
            <a:ext cx="3124200" cy="1905000"/>
          </a:xfrm>
        </p:spPr>
        <p:txBody>
          <a:bodyPr/>
          <a:lstStyle/>
          <a:p>
            <a:r>
              <a:rPr lang="ar-JO" sz="4000" dirty="0">
                <a:solidFill>
                  <a:schemeClr val="bg1"/>
                </a:solidFill>
                <a:latin typeface="Verdana" charset="0"/>
                <a:ea typeface="ＭＳ Ｐゴシック" charset="0"/>
                <a:cs typeface="ＭＳ Ｐゴシック" charset="0"/>
              </a:rPr>
              <a:t>السمة في </a:t>
            </a:r>
            <a:br>
              <a:rPr lang="ar-JO" sz="4000" dirty="0">
                <a:solidFill>
                  <a:schemeClr val="bg1"/>
                </a:solidFill>
                <a:latin typeface="Verdana" charset="0"/>
                <a:ea typeface="ＭＳ Ｐゴシック" charset="0"/>
                <a:cs typeface="ＭＳ Ｐゴシック" charset="0"/>
              </a:rPr>
            </a:br>
            <a:r>
              <a:rPr lang="ar-JO" sz="4000" dirty="0">
                <a:solidFill>
                  <a:schemeClr val="bg1"/>
                </a:solidFill>
                <a:latin typeface="Verdana" charset="0"/>
                <a:ea typeface="ＭＳ Ｐゴシック" charset="0"/>
                <a:cs typeface="ＭＳ Ｐゴシック" charset="0"/>
              </a:rPr>
              <a:t>اليد اليمنى</a:t>
            </a:r>
            <a:endParaRPr lang="en-US" dirty="0">
              <a:solidFill>
                <a:schemeClr val="bg1"/>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76966912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iterate type="wd">
                                    <p:tmPct val="10000"/>
                                  </p:iterate>
                                  <p:childTnLst>
                                    <p:set>
                                      <p:cBhvr>
                                        <p:cTn id="6" dur="1" fill="hold">
                                          <p:stCondLst>
                                            <p:cond delay="0"/>
                                          </p:stCondLst>
                                        </p:cTn>
                                        <p:tgtEl>
                                          <p:spTgt spid="51202"/>
                                        </p:tgtEl>
                                        <p:attrNameLst>
                                          <p:attrName>style.visibility</p:attrName>
                                        </p:attrNameLst>
                                      </p:cBhvr>
                                      <p:to>
                                        <p:strVal val="visible"/>
                                      </p:to>
                                    </p:set>
                                    <p:anim calcmode="lin" valueType="num">
                                      <p:cBhvr>
                                        <p:cTn id="7" dur="75" fill="hold"/>
                                        <p:tgtEl>
                                          <p:spTgt spid="51202"/>
                                        </p:tgtEl>
                                        <p:attrNameLst>
                                          <p:attrName>ppt_w</p:attrName>
                                        </p:attrNameLst>
                                      </p:cBhvr>
                                      <p:tavLst>
                                        <p:tav tm="0">
                                          <p:val>
                                            <p:strVal val="(6*min(max(#ppt_w*#ppt_h,.3),1)-7.4)/-.7*#ppt_w"/>
                                          </p:val>
                                        </p:tav>
                                        <p:tav tm="100000">
                                          <p:val>
                                            <p:strVal val="#ppt_w"/>
                                          </p:val>
                                        </p:tav>
                                      </p:tavLst>
                                    </p:anim>
                                    <p:anim calcmode="lin" valueType="num">
                                      <p:cBhvr>
                                        <p:cTn id="8" dur="75" fill="hold"/>
                                        <p:tgtEl>
                                          <p:spTgt spid="51202"/>
                                        </p:tgtEl>
                                        <p:attrNameLst>
                                          <p:attrName>ppt_h</p:attrName>
                                        </p:attrNameLst>
                                      </p:cBhvr>
                                      <p:tavLst>
                                        <p:tav tm="0">
                                          <p:val>
                                            <p:strVal val="(6*min(max(#ppt_w*#ppt_h,.3),1)-7.4)/-.7*#ppt_h"/>
                                          </p:val>
                                        </p:tav>
                                        <p:tav tm="100000">
                                          <p:val>
                                            <p:strVal val="#ppt_h"/>
                                          </p:val>
                                        </p:tav>
                                      </p:tavLst>
                                    </p:anim>
                                    <p:anim calcmode="lin" valueType="num">
                                      <p:cBhvr>
                                        <p:cTn id="9" dur="75" fill="hold"/>
                                        <p:tgtEl>
                                          <p:spTgt spid="51202"/>
                                        </p:tgtEl>
                                        <p:attrNameLst>
                                          <p:attrName>ppt_x</p:attrName>
                                        </p:attrNameLst>
                                      </p:cBhvr>
                                      <p:tavLst>
                                        <p:tav tm="0">
                                          <p:val>
                                            <p:fltVal val="0.5"/>
                                          </p:val>
                                        </p:tav>
                                        <p:tav tm="100000">
                                          <p:val>
                                            <p:strVal val="#ppt_x"/>
                                          </p:val>
                                        </p:tav>
                                      </p:tavLst>
                                    </p:anim>
                                    <p:anim calcmode="lin" valueType="num">
                                      <p:cBhvr>
                                        <p:cTn id="10" dur="75" fill="hold"/>
                                        <p:tgtEl>
                                          <p:spTgt spid="51202"/>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383"/>
                            </p:stCondLst>
                            <p:childTnLst>
                              <p:par>
                                <p:cTn id="12" presetID="1" presetClass="entr" presetSubtype="0" fill="hold" nodeType="afterEffect">
                                  <p:stCondLst>
                                    <p:cond delay="0"/>
                                  </p:stCondLst>
                                  <p:childTnLst>
                                    <p:set>
                                      <p:cBhvr>
                                        <p:cTn id="13" dur="1" fill="hold">
                                          <p:stCondLst>
                                            <p:cond delay="499"/>
                                          </p:stCondLst>
                                        </p:cTn>
                                        <p:tgtEl>
                                          <p:spTgt spid="512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5957674"/>
          </a:xfrm>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charset="0"/>
                <a:ea typeface="ＭＳ Ｐゴシック" charset="0"/>
                <a:cs typeface="ＭＳ Ｐゴシック" charset="0"/>
              </a:rPr>
              <a:t>13 و اما نحن فينبغي لنا أن نشكر الله كل حين لأجلكم أيها الإخوة المحبوبون من الرب أن الله اختاركم من البدء للخلاص بتقديس الروح و تصديق الحق 14 الأمر الذي دعاكم إليه بإنجيلنا لاقتناء مجد ربنا يسوع المسيح</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ar-JO" sz="3200" b="1" dirty="0">
                <a:effectLst>
                  <a:glow rad="127000">
                    <a:schemeClr val="tx1"/>
                  </a:glow>
                </a:effectLst>
                <a:latin typeface="Arial" charset="0"/>
                <a:ea typeface="ＭＳ Ｐゴシック" charset="0"/>
                <a:cs typeface="ＭＳ Ｐゴシック" charset="0"/>
              </a:rPr>
              <a:t>2 تس 2 : 13-14</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839098042"/>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5108588"/>
          </a:xfrm>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charset="0"/>
                <a:ea typeface="ＭＳ Ｐゴシック" charset="0"/>
                <a:cs typeface="ＭＳ Ｐゴシック" charset="0"/>
              </a:rPr>
              <a:t>15 فاثبتوا إذاً أيها الإخوة و تمسكوا بالتعاليم التي تعلمتموها سواء كان بالكلام أم برسالتنا 16 و ربنا نفسه يسوع المسيح و الله أبونا الذي أحبنا و أعطانا عزاء أبدياً و رجاء صالحاً بالنعمة 17 يعزي قلوبكم و يثبتكم في كل كلام و عمل صالح</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 (</a:t>
            </a:r>
            <a:r>
              <a:rPr lang="ar-JO" sz="3200" b="1" dirty="0">
                <a:effectLst>
                  <a:glow rad="127000">
                    <a:schemeClr val="tx1"/>
                  </a:glow>
                </a:effectLst>
                <a:latin typeface="Arial" charset="0"/>
                <a:ea typeface="ＭＳ Ｐゴシック" charset="0"/>
                <a:cs typeface="ＭＳ Ｐゴシック" charset="0"/>
              </a:rPr>
              <a:t>2 تس 2 : 15-17</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004190887"/>
      </p:ext>
    </p:extLst>
  </p:cSld>
  <p:clrMapOvr>
    <a:masterClrMapping/>
  </p:clrMapOvr>
  <p:transition/>
</p:sld>
</file>

<file path=ppt/theme/theme1.xml><?xml version="1.0" encoding="utf-8"?>
<a:theme xmlns:a="http://schemas.openxmlformats.org/drawingml/2006/main" name="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Sparkles">
  <a:themeElements>
    <a:clrScheme name="Sparkles 1">
      <a:dk1>
        <a:srgbClr val="000000"/>
      </a:dk1>
      <a:lt1>
        <a:srgbClr val="BC3BAA"/>
      </a:lt1>
      <a:dk2>
        <a:srgbClr val="000000"/>
      </a:dk2>
      <a:lt2>
        <a:srgbClr val="003366"/>
      </a:lt2>
      <a:accent1>
        <a:srgbClr val="3366CC"/>
      </a:accent1>
      <a:accent2>
        <a:srgbClr val="FF6FCF"/>
      </a:accent2>
      <a:accent3>
        <a:srgbClr val="DAAFD2"/>
      </a:accent3>
      <a:accent4>
        <a:srgbClr val="000000"/>
      </a:accent4>
      <a:accent5>
        <a:srgbClr val="ADB8E2"/>
      </a:accent5>
      <a:accent6>
        <a:srgbClr val="E764BB"/>
      </a:accent6>
      <a:hlink>
        <a:srgbClr val="66CCFF"/>
      </a:hlink>
      <a:folHlink>
        <a:srgbClr val="CCFF66"/>
      </a:folHlink>
    </a:clrScheme>
    <a:fontScheme name="Sparkles">
      <a:majorFont>
        <a:latin typeface="Century Gothic"/>
        <a:ea typeface="Osaka"/>
        <a:cs typeface="Osaka"/>
      </a:majorFont>
      <a:minorFont>
        <a:latin typeface="Century Gothic"/>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Sparkles 1">
        <a:dk1>
          <a:srgbClr val="000000"/>
        </a:dk1>
        <a:lt1>
          <a:srgbClr val="BC3BAA"/>
        </a:lt1>
        <a:dk2>
          <a:srgbClr val="000000"/>
        </a:dk2>
        <a:lt2>
          <a:srgbClr val="003366"/>
        </a:lt2>
        <a:accent1>
          <a:srgbClr val="3366CC"/>
        </a:accent1>
        <a:accent2>
          <a:srgbClr val="FF6FCF"/>
        </a:accent2>
        <a:accent3>
          <a:srgbClr val="DAAFD2"/>
        </a:accent3>
        <a:accent4>
          <a:srgbClr val="000000"/>
        </a:accent4>
        <a:accent5>
          <a:srgbClr val="ADB8E2"/>
        </a:accent5>
        <a:accent6>
          <a:srgbClr val="E764BB"/>
        </a:accent6>
        <a:hlink>
          <a:srgbClr val="66CCFF"/>
        </a:hlink>
        <a:folHlink>
          <a:srgbClr val="CCFF66"/>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Design padrão">
  <a:themeElements>
    <a:clrScheme name="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sign padrão">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2400" b="0" i="0" u="none" strike="noStrike" cap="none" normalizeH="0" baseline="0">
            <a:ln>
              <a:noFill/>
            </a:ln>
            <a:solidFill>
              <a:schemeClr val="tx1"/>
            </a:solidFill>
            <a:effectLst/>
            <a:latin typeface="Verdan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2400" b="0" i="0" u="none" strike="noStrike" cap="none" normalizeH="0" baseline="0">
            <a:ln>
              <a:noFill/>
            </a:ln>
            <a:solidFill>
              <a:schemeClr val="tx1"/>
            </a:solidFill>
            <a:effectLst/>
            <a:latin typeface="Verdana" pitchFamily="-111" charset="0"/>
          </a:defRPr>
        </a:defPPr>
      </a:lstStyle>
    </a:lnDef>
  </a:objectDefaults>
  <a:extraClrSchemeLst>
    <a:extraClrScheme>
      <a:clrScheme name="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sign padrã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sign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sign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1_Default Design">
  <a:themeElements>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7_Default Design">
  <a:themeElements>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7724</TotalTime>
  <Words>8356</Words>
  <Application>Microsoft Macintosh PowerPoint</Application>
  <PresentationFormat>On-screen Show (4:3)</PresentationFormat>
  <Paragraphs>839</Paragraphs>
  <Slides>129</Slides>
  <Notes>114</Notes>
  <HiddenSlides>2</HiddenSlides>
  <MMClips>0</MMClips>
  <ScaleCrop>false</ScaleCrop>
  <HeadingPairs>
    <vt:vector size="6" baseType="variant">
      <vt:variant>
        <vt:lpstr>Fonts Used</vt:lpstr>
      </vt:variant>
      <vt:variant>
        <vt:i4>18</vt:i4>
      </vt:variant>
      <vt:variant>
        <vt:lpstr>Theme</vt:lpstr>
      </vt:variant>
      <vt:variant>
        <vt:i4>27</vt:i4>
      </vt:variant>
      <vt:variant>
        <vt:lpstr>Slide Titles</vt:lpstr>
      </vt:variant>
      <vt:variant>
        <vt:i4>129</vt:i4>
      </vt:variant>
    </vt:vector>
  </HeadingPairs>
  <TitlesOfParts>
    <vt:vector size="174" baseType="lpstr">
      <vt:lpstr>26</vt:lpstr>
      <vt:lpstr>BONES</vt:lpstr>
      <vt:lpstr>Arial</vt:lpstr>
      <vt:lpstr>Arial Black</vt:lpstr>
      <vt:lpstr>Arial Narrow</vt:lpstr>
      <vt:lpstr>Bwgrkl</vt:lpstr>
      <vt:lpstr>Calibri</vt:lpstr>
      <vt:lpstr>Century Gothic</vt:lpstr>
      <vt:lpstr>Comic Sans MS</vt:lpstr>
      <vt:lpstr>Helvetica</vt:lpstr>
      <vt:lpstr>Helvetica Neue Black Condensed</vt:lpstr>
      <vt:lpstr>Impact</vt:lpstr>
      <vt:lpstr>LucidaGrande</vt:lpstr>
      <vt:lpstr>Monotype Sorts</vt:lpstr>
      <vt:lpstr>Times</vt:lpstr>
      <vt:lpstr>Times New Roman</vt:lpstr>
      <vt:lpstr>Verdana</vt:lpstr>
      <vt:lpstr>Wingdings</vt:lpstr>
      <vt:lpstr>Capsules</vt:lpstr>
      <vt:lpstr>Strategic</vt:lpstr>
      <vt:lpstr>Blank Presentation</vt:lpstr>
      <vt:lpstr>2_Blank Presentation</vt:lpstr>
      <vt:lpstr>1_Orbit</vt:lpstr>
      <vt:lpstr>Default Design</vt:lpstr>
      <vt:lpstr>Radar</vt:lpstr>
      <vt:lpstr>6_Blank Presentation</vt:lpstr>
      <vt:lpstr>Bar Code</vt:lpstr>
      <vt:lpstr>Sparkles</vt:lpstr>
      <vt:lpstr>11_Blank Presentation</vt:lpstr>
      <vt:lpstr>Beam</vt:lpstr>
      <vt:lpstr>1_Design padrão</vt:lpstr>
      <vt:lpstr>20_Blank Presentation</vt:lpstr>
      <vt:lpstr>1_Blank Presentation</vt:lpstr>
      <vt:lpstr>4_Blank Presentation</vt:lpstr>
      <vt:lpstr>49_Blank Presentation</vt:lpstr>
      <vt:lpstr>6_Default Design</vt:lpstr>
      <vt:lpstr>untitled 1</vt:lpstr>
      <vt:lpstr>23_Office Theme</vt:lpstr>
      <vt:lpstr>預設簡報設計</vt:lpstr>
      <vt:lpstr>10_Default Design</vt:lpstr>
      <vt:lpstr>11_Default Design</vt:lpstr>
      <vt:lpstr>7_Blank Presentation</vt:lpstr>
      <vt:lpstr>7_Default Design</vt:lpstr>
      <vt:lpstr>8_Default Design</vt:lpstr>
      <vt:lpstr>10_Blank Presentation</vt:lpstr>
      <vt:lpstr>كن متأكداً</vt:lpstr>
      <vt:lpstr>التأكيد</vt:lpstr>
      <vt:lpstr>مهمتنا</vt:lpstr>
      <vt:lpstr>رؤيتنا</vt:lpstr>
      <vt:lpstr>أولوياتنا</vt:lpstr>
      <vt:lpstr>الكلمات تعطي تأكيد</vt:lpstr>
      <vt:lpstr>تأكيد الذات</vt:lpstr>
      <vt:lpstr>تأكيد الذات</vt:lpstr>
      <vt:lpstr>تأكيد الذات</vt:lpstr>
      <vt:lpstr>تأكيد الذات</vt:lpstr>
      <vt:lpstr>هل تأكيد الذات كافي ؟</vt:lpstr>
      <vt:lpstr>أنا لا استحق احترام الذات</vt:lpstr>
      <vt:lpstr>لست متأكدًا من  عدد المشكلات التي أواجهها  لأن الرياضيات إحداها.</vt:lpstr>
      <vt:lpstr>كم منا يلاحظ عندما يقع الآخرون في دوامة؟</vt:lpstr>
      <vt:lpstr> كيف يمكنك أن تساعد أولئك الذين يجتازون بأوقات صعبة ؟</vt:lpstr>
      <vt:lpstr>كيف يؤيدنا الله عندما نواجه أوقاتاً صعبة ؟</vt:lpstr>
      <vt:lpstr>خلفية  2 تسالونيكي</vt:lpstr>
      <vt:lpstr>PowerPoint Presentation</vt:lpstr>
      <vt:lpstr>PowerPoint Presentation</vt:lpstr>
      <vt:lpstr>PowerPoint Presentation</vt:lpstr>
      <vt:lpstr>PowerPoint Presentation</vt:lpstr>
      <vt:lpstr>كن مستعداً</vt:lpstr>
      <vt:lpstr>Our Need</vt:lpstr>
      <vt:lpstr>Black</vt:lpstr>
      <vt:lpstr>الإختطاف</vt:lpstr>
      <vt:lpstr>الإختطاف</vt:lpstr>
      <vt:lpstr>كيف يمكنك أن تكون مستعداً للإختطاف ؟</vt:lpstr>
      <vt:lpstr>1. إخدم يسوع بدون طمع (الإصحاحات 1-3) </vt:lpstr>
      <vt:lpstr>2. اهتم بكل من الناس و اللاهوت (الإصحاحات 4-5)</vt:lpstr>
      <vt:lpstr>الفكرة الرئيسية</vt:lpstr>
      <vt:lpstr>كلنا سنعطي حساباً</vt:lpstr>
      <vt:lpstr>1 تسالونيكي 5: 2</vt:lpstr>
      <vt:lpstr>نظرة عامة على العهد الجديد (رسائل بولس)</vt:lpstr>
      <vt:lpstr>1-2 تسالونيكي</vt:lpstr>
      <vt:lpstr>الحجة</vt:lpstr>
      <vt:lpstr>كيف يؤيدنا الله عندما نواجه أوقاتاً صعبة ؟</vt:lpstr>
      <vt:lpstr>2 تسالونيكي 1 </vt:lpstr>
      <vt:lpstr>ملخص ٢ تسالونيكي</vt:lpstr>
      <vt:lpstr>1. عاطفياً : يعطي الله المثابرة لياتي بالنضوج  (2 تس 1)</vt:lpstr>
      <vt:lpstr>نصيحة بولس للتسالونيكيين المضطربين التركيز على الله التركيز على الله في رسائل تسالونيكي</vt:lpstr>
      <vt:lpstr>الفكرة الرئيسية في متى</vt:lpstr>
      <vt:lpstr>اسم يستحق التكرار</vt:lpstr>
      <vt:lpstr>شاهد وجهة نظر الله في التجارب (1: 1-2)</vt:lpstr>
      <vt:lpstr> بولس و سلوانس و تيموثاوس إلى كنيسة التسالونيكيين في الله أبينا و الرب يسوع المسيح نعمة لكم و سلام من الله أبينا و الرب يسوع المسيح</vt:lpstr>
      <vt:lpstr> من خلال النظر إلى ربنا السامي يسوع المسيح ندرك أنه لا ينظر بعيداً عنا في رضا عن النفس لكنه ينظر إلينا بتحنن </vt:lpstr>
      <vt:lpstr>أرفع عيني إلى الجبال من حيث يأتي عوني معونتي من عند الرب صانع السماوات و الأرض (مز 121: 1-2) </vt:lpstr>
      <vt:lpstr>هل تنظر إلى القمم عندما تكون في الوديان؟ أم أنك ممتلئ بالوديان لدرجة أنك نسيت أن الجبال موجودة هناك؟ الأشخاص الذين يفشلون في التأكيد يفعلون ذلك عادة لأنهم يفشلون في رؤية الرب في وسط كل هذا</vt:lpstr>
      <vt:lpstr>ندما ننظر إلى الأعلى ، نتذكر أن الله لا يزال موجوداً ... هو ليس غائبًا ... وليس بعيدًا عن متناول اليد. وبعد ذلك نحصل على لمحة عن المنظور الإلهي لظروفنا - والذي لا يمكن رؤيته إلا من القمم ، وليس في الوديان </vt:lpstr>
      <vt:lpstr>SEEING LIFE FROM  GOD'S PERSPECTIVE</vt:lpstr>
      <vt:lpstr>نحتاج أيضاً لمساعدة الآخرين أن يركزوا على الرب وسط صعوباتهم </vt:lpstr>
      <vt:lpstr>حول الآخرين إلى الرب</vt:lpstr>
      <vt:lpstr>أشكر الله من أجل نمو الآخرين  (1: 3) </vt:lpstr>
      <vt:lpstr> ينبغي لنا أن نشكر الله كل حين من جهتكم أيها الإخوة كما يحق لأن إيمانكم ينمو كثيراً و محبة كل واحد منكم جميعاً بعضكم لبعض تزداد (2 تسالونيكي 1: 3)</vt:lpstr>
      <vt:lpstr>أكد لهم أن محبتهم لبعضهم البعض استمرت في الإزدياد لذلك نرى بولس يؤكد على تأكيدهم</vt:lpstr>
      <vt:lpstr>تأكيدات الصلاة</vt:lpstr>
      <vt:lpstr>افتخر علانية بالنمو الروحي للآخرين (1: 4)</vt:lpstr>
      <vt:lpstr>حتى إننا نحن أنفسنا نفتخر بكم في كنائس الله من أجل صبركم و إيمانكم في جميع اضطهاداتكم و الضيقات التي تحتملونها</vt:lpstr>
      <vt:lpstr>عادة ما يصبح الناس ما تخبرهم أنهم سيصيرونه</vt:lpstr>
      <vt:lpstr>جين سانبيرغ</vt:lpstr>
      <vt:lpstr>كم منكم لديه آباء أخبروك أنه سينتهي بك المطاف في السجن  يومًا ما؟</vt:lpstr>
      <vt:lpstr>أيّد  المتألمين لمساعدتهم على أن ينضجوا في المسيح</vt:lpstr>
      <vt:lpstr>5 بينة على قضاء الله العادل أنكم تؤهلون لملكوت الله الذي لأجله تتألمون أيضاً 6 إذ هو عادل عند الله أن الذين يضايقونكم يجازيهم ضيقاً (2 تس 1: 5-6)</vt:lpstr>
      <vt:lpstr>7 و إياكم الذين تتضايقون راحة معنا عند استعلان الرب يسوع من السماء مع ملائكة قوته 8 في نار لهيب معطياً نقمة للذين لا يعرفون الله و الذين لا يطيعون إنجيل ربنا يسوع المسيح  (2 تس 1: 7-8) </vt:lpstr>
      <vt:lpstr>9 الذين سيعاقبون بهلاك أبدي من وجه الرب و من مجد قوته 10 متى جاء ليتمجد في قديسيه و يتعجب منه في جميع المؤمنين لأن شهادتنا عندكم صدقت في ذلك اليوم (2 تس 1: 9-10) </vt:lpstr>
      <vt:lpstr>PowerPoint Presentation</vt:lpstr>
      <vt:lpstr>PowerPoint Presentation</vt:lpstr>
      <vt:lpstr>المثابرة خلال المصائب  تنمي النضج</vt:lpstr>
      <vt:lpstr>القلول أم العنب ؟</vt:lpstr>
      <vt:lpstr>دفاعي</vt:lpstr>
      <vt:lpstr>كيف يؤيدنا الله عندما نواجه أوقاتاً صعبة ؟</vt:lpstr>
      <vt:lpstr>1. عاطفياً : يعطي الله المثابرة لياتي بالنضوج (2 تس 1)</vt:lpstr>
      <vt:lpstr>2 تسالونيكي 2 </vt:lpstr>
      <vt:lpstr>ملخص ٢ تسالونيكي</vt:lpstr>
      <vt:lpstr>2. لاهوتياً : يعطينا الله الحق ليأتي بالإستقرار (2 تس 2)</vt:lpstr>
      <vt:lpstr>ثم نسألكم أيها الإخوة من جهة مجيء ربنا يسوع المسيح    و اجتماعنا إليه (2 تس 2: 1)</vt:lpstr>
      <vt:lpstr>الآية المفتاحية</vt:lpstr>
      <vt:lpstr>الدينونة</vt:lpstr>
      <vt:lpstr>بركة</vt:lpstr>
      <vt:lpstr>يوم الرب</vt:lpstr>
      <vt:lpstr>الخط الزمني التدبيري</vt:lpstr>
      <vt:lpstr>ضد المسيح                       يقيم صورة للعبادة (2 تس 2 : 3-4)</vt:lpstr>
      <vt:lpstr>لأنه لا يأتي إن لم يأت (2: 3أ)</vt:lpstr>
      <vt:lpstr>أما تذكرون و اني أنا بعد عندكم كنت أقول لكم هذا و الآن تعلمون ما يحجز حتى يستعلن في وقته لأن سر الإثم الآن يعمل فقط إلى أن يرفع من الوسط الذي يحجز الآن و حينئذ سيستعلن الأثيم الذي الرب يبيده بنفخة فمه و يبطله بظهور مجيئه  (2 تس 2 : 5-8)</vt:lpstr>
      <vt:lpstr>الحاجز</vt:lpstr>
      <vt:lpstr>يوم الرب</vt:lpstr>
      <vt:lpstr>9 الذي مجيئه بعمل الشيطان بكل قوة و بآيات و عجائب كاذبة     10 و بكل خديعة الإثم في الهالكين لأنهم لم يقبلوا محبة الحق حتى يخلصوا 11 و لأجل هذا سيرسل إليهم الله عمل الضلال حتى يصدقوا الكذب 12 لكي يدان جميع الذين لم يصدقوا الحق بل سروا بالإثم   (2 تس 2 : 9-12)</vt:lpstr>
      <vt:lpstr>فراغ قيادة ضخم</vt:lpstr>
      <vt:lpstr>أسماء ضد المسيح</vt:lpstr>
      <vt:lpstr>نشاط             ضد           المسيح</vt:lpstr>
      <vt:lpstr>التسلسل الزمني للأسبوع السبعين</vt:lpstr>
      <vt:lpstr>دانيال 11: 40</vt:lpstr>
      <vt:lpstr>دانيال 11: 40-45</vt:lpstr>
      <vt:lpstr>الغرب يلتقي بالشرق (دا 11: 44)</vt:lpstr>
      <vt:lpstr>الوحوش في رؤيا 13</vt:lpstr>
      <vt:lpstr>الثالوث الشيطاني</vt:lpstr>
      <vt:lpstr>العالم سيعبد الوحش</vt:lpstr>
      <vt:lpstr>السمة في  اليد اليمنى</vt:lpstr>
      <vt:lpstr>13 و اما نحن فينبغي لنا أن نشكر الله كل حين لأجلكم أيها الإخوة المحبوبون من الرب أن الله اختاركم من البدء للخلاص بتقديس الروح و تصديق الحق 14 الأمر الذي دعاكم إليه بإنجيلنا لاقتناء مجد ربنا يسوع المسيح (2 تس 2 : 13-14)</vt:lpstr>
      <vt:lpstr>15 فاثبتوا إذاً أيها الإخوة و تمسكوا بالتعاليم التي تعلمتموها سواء كان بالكلام أم برسالتنا 16 و ربنا نفسه يسوع المسيح و الله أبونا الذي أحبنا و أعطانا عزاء أبدياً و رجاء صالحاً بالنعمة 17 يعزي قلوبكم و يثبتكم في كل كلام و عمل صالح  (2 تس 2 : 15-17)</vt:lpstr>
      <vt:lpstr> الثقة وسط التشويش  تنتج استقراراً</vt:lpstr>
      <vt:lpstr>كيف يؤيدنا الله عندما نواجه أوقاتاً صعبة ؟</vt:lpstr>
      <vt:lpstr>1. عاطفياً : يعطي الله المثابرة ليأتي بالنضوج (2 تس 1)</vt:lpstr>
      <vt:lpstr>2. لاهوتياً : يعطينا الله الحق ليأتي بالإستقرار (2 تس 2)</vt:lpstr>
      <vt:lpstr>2 تسالونيكي 3 </vt:lpstr>
      <vt:lpstr>ملخص ٢ تسالونيكي</vt:lpstr>
      <vt:lpstr>3. عملياً : يزرع الله فينا الإنضباط ليأتي بالمسؤولية         (2 تس 3) </vt:lpstr>
      <vt:lpstr>أخيراً أيها الإخوة صلوا لأجلنا لكي تجري كلمة الرب و تتمجد كما عندكم أيضاً و لكي ننقذ من الناس الأردياء الأشرار لأن الإيمان ليس للجميع  (2 تس 3: 1-2)</vt:lpstr>
      <vt:lpstr>أمين هو الرب الذي سيثبتكم و يحفظكم من الشرير و نثق بالرب من جهتكم أنكم تفعلون ما نوصيكم به و ستفعلون أيضاً و الرب يهدي قلوبكم إلى محبة الله و إلى صبر المسيح (2 تس 3: 3-5)</vt:lpstr>
      <vt:lpstr>ثم نوصيكم أيها الإخوة باسم ربنا يسوع المسيح أن تتجنبوا كل أخ يسلك بلا ترتيب و ليس حسب التعليم الذي أخذه منا إذ أنتم تعرفون كيف يجب أن يتمثل بنا لأننا لم نسلك بلا ترتيب بينكم (2 تس 3 : 6-7)</vt:lpstr>
      <vt:lpstr>تأديب الكسول (3: 6-15)</vt:lpstr>
      <vt:lpstr>و لا أكلنا خبزاً مجاناً من أحد بل كنا نشتغل بتعب و كد ليلاً و نهاراً لكي لا نثقل على أحد منكم ليس أن لا سلطان لنا بل لكي نعطيكم أنفسنا قدوة حتى تتمثلوا بنا  (2 تس 3: 8-9)</vt:lpstr>
      <vt:lpstr>تأديب الكسول (3: 6-15)</vt:lpstr>
      <vt:lpstr>لأننا نسمع أن قوماً يسلكون بينكم بلا ترتيب لا يشتغلون شيئاً بل هم فضوليون فمثل هؤلاء نوصيهم و نعظهم بربنا يسوع المسيح أن يشتغلوا بهدوء و يأكلوا خبز أنفسهم أما أنتم أيها الإخوة فلا تفشلوا في عمل الخير  (2 تس 3 : 11-13)</vt:lpstr>
      <vt:lpstr>و إن كان أحد لا يطيع كلامنا بالرسالة فسموا هذا و لا تخالطوه لكي يخجل و لكن لا تحسبوه كعدو بل أنذروه كأخ  (2 تس 3: 14-15)</vt:lpstr>
      <vt:lpstr>PowerPoint Presentation</vt:lpstr>
      <vt:lpstr>17 السلام بيدي أنا بولس الذي هو علامة في كل رسالة هكذا أنا أكتب 18 نعمة ربنا يسوع المسيح مع جميعكم آمين  (2 تس 3: 17-18)</vt:lpstr>
      <vt:lpstr>الإنتظار مع الإنضباط يولد المسؤولية</vt:lpstr>
      <vt:lpstr>كيف يؤيدنا الله عندما نواجه أوقاتاً صعبة ؟</vt:lpstr>
      <vt:lpstr>يؤيد الله شمولياً (الفكرة الرئيسية في ٢ تسالونيكي)</vt:lpstr>
      <vt:lpstr>1. عاطفياً : يعطي الله المثابرة ليأتي بالنضوج (2 تس 1)</vt:lpstr>
      <vt:lpstr>2. لاهوتياً : يعطينا الله الحق لياتي بالإستقرار (2 تس 2)</vt:lpstr>
      <vt:lpstr>3. عملياً : يولد الله الإنضباط فينا ليبني المسؤولية (2 تس 3) </vt:lpstr>
      <vt:lpstr>كلمات التأييد</vt:lpstr>
      <vt:lpstr>الصف الثالث مع الأخت ماروسلا مدرسة القديسة مريم في موريس، مينيسوتا</vt:lpstr>
      <vt:lpstr>هيلين ب. مروسلا</vt:lpstr>
      <vt:lpstr>مارك إيكلوند</vt:lpstr>
      <vt:lpstr>ماذا عنك ؟</vt:lpstr>
      <vt:lpstr>Black</vt:lpstr>
      <vt:lpstr>وعظ العهد الجديد  •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SECOND THESSALONIANS</dc:title>
  <dc:creator>Rick Griffith</dc:creator>
  <cp:lastModifiedBy>Rick Griffith</cp:lastModifiedBy>
  <cp:revision>238</cp:revision>
  <dcterms:created xsi:type="dcterms:W3CDTF">2013-12-07T12:21:38Z</dcterms:created>
  <dcterms:modified xsi:type="dcterms:W3CDTF">2022-08-05T16:41:56Z</dcterms:modified>
</cp:coreProperties>
</file>